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09" autoAdjust="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EB4F22-1F88-452B-86CA-BADA9B44218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9DFCDE-A2B1-481D-A7C2-4C0EECDCA427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Regulators</a:t>
          </a:r>
        </a:p>
      </dgm:t>
    </dgm:pt>
    <dgm:pt modelId="{F588209F-8EC2-4DA2-B534-B2957F146367}" type="parTrans" cxnId="{7EDFAEDB-6972-4306-A0EF-F95A95478091}">
      <dgm:prSet/>
      <dgm:spPr/>
      <dgm:t>
        <a:bodyPr/>
        <a:lstStyle/>
        <a:p>
          <a:endParaRPr lang="en-US"/>
        </a:p>
      </dgm:t>
    </dgm:pt>
    <dgm:pt modelId="{B4C81BF9-CA54-4629-8D44-4F691F3E45FE}" type="sibTrans" cxnId="{7EDFAEDB-6972-4306-A0EF-F95A95478091}">
      <dgm:prSet/>
      <dgm:spPr/>
      <dgm:t>
        <a:bodyPr/>
        <a:lstStyle/>
        <a:p>
          <a:endParaRPr lang="en-US"/>
        </a:p>
      </dgm:t>
    </dgm:pt>
    <dgm:pt modelId="{6BCC7548-A25E-4BF5-B7A5-F0B612749674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WV</a:t>
          </a:r>
        </a:p>
      </dgm:t>
    </dgm:pt>
    <dgm:pt modelId="{BC70C186-C38C-4B13-961B-A5850982FF18}" type="parTrans" cxnId="{8E99D7C4-4E82-4C3A-93B6-A57120D808C2}">
      <dgm:prSet/>
      <dgm:spPr/>
      <dgm:t>
        <a:bodyPr/>
        <a:lstStyle/>
        <a:p>
          <a:endParaRPr lang="en-US"/>
        </a:p>
      </dgm:t>
    </dgm:pt>
    <dgm:pt modelId="{38E5A4A5-BF5D-4C84-9B4D-7C8A38D2A213}" type="sibTrans" cxnId="{8E99D7C4-4E82-4C3A-93B6-A57120D808C2}">
      <dgm:prSet/>
      <dgm:spPr/>
      <dgm:t>
        <a:bodyPr/>
        <a:lstStyle/>
        <a:p>
          <a:endParaRPr lang="en-US"/>
        </a:p>
      </dgm:t>
    </dgm:pt>
    <dgm:pt modelId="{94B6EF18-5EB1-489D-9744-55FFBE0708CB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Industry</a:t>
          </a:r>
          <a:r>
            <a:rPr lang="en-US" sz="4000" dirty="0">
              <a:solidFill>
                <a:schemeClr val="tx2"/>
              </a:solidFill>
            </a:rPr>
            <a:t>	</a:t>
          </a:r>
        </a:p>
      </dgm:t>
    </dgm:pt>
    <dgm:pt modelId="{E677835E-AC13-4B07-A4C9-56100065B0BD}" type="parTrans" cxnId="{82BD7AFF-4D6A-480B-873C-8017D1B1B575}">
      <dgm:prSet/>
      <dgm:spPr/>
      <dgm:t>
        <a:bodyPr/>
        <a:lstStyle/>
        <a:p>
          <a:endParaRPr lang="en-US"/>
        </a:p>
      </dgm:t>
    </dgm:pt>
    <dgm:pt modelId="{C4B126D5-FC1C-41FB-92C3-C69501C17F4C}" type="sibTrans" cxnId="{82BD7AFF-4D6A-480B-873C-8017D1B1B575}">
      <dgm:prSet/>
      <dgm:spPr/>
      <dgm:t>
        <a:bodyPr/>
        <a:lstStyle/>
        <a:p>
          <a:endParaRPr lang="en-US"/>
        </a:p>
      </dgm:t>
    </dgm:pt>
    <dgm:pt modelId="{9715430E-D3FD-48E3-B1B8-2EE95603587C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The Hanover</a:t>
          </a:r>
        </a:p>
      </dgm:t>
    </dgm:pt>
    <dgm:pt modelId="{D0A68385-20D4-47A1-996D-FF170D45862C}" type="parTrans" cxnId="{3AB33A95-79EB-4BAE-9D7F-FD1BC42FFD01}">
      <dgm:prSet/>
      <dgm:spPr/>
      <dgm:t>
        <a:bodyPr/>
        <a:lstStyle/>
        <a:p>
          <a:endParaRPr lang="en-US"/>
        </a:p>
      </dgm:t>
    </dgm:pt>
    <dgm:pt modelId="{B9BE6BEC-9533-418B-80FD-D9D68D5DD548}" type="sibTrans" cxnId="{3AB33A95-79EB-4BAE-9D7F-FD1BC42FFD01}">
      <dgm:prSet/>
      <dgm:spPr/>
      <dgm:t>
        <a:bodyPr/>
        <a:lstStyle/>
        <a:p>
          <a:endParaRPr lang="en-US"/>
        </a:p>
      </dgm:t>
    </dgm:pt>
    <dgm:pt modelId="{FA33A900-1257-4B5A-A7E6-C40B77AB072E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Business</a:t>
          </a:r>
        </a:p>
      </dgm:t>
    </dgm:pt>
    <dgm:pt modelId="{BEB5839B-A867-4198-86DA-3E7E5CAF52BC}" type="parTrans" cxnId="{EFB1A09D-E8C8-49C5-8431-55C421F38F07}">
      <dgm:prSet/>
      <dgm:spPr/>
      <dgm:t>
        <a:bodyPr/>
        <a:lstStyle/>
        <a:p>
          <a:endParaRPr lang="en-US"/>
        </a:p>
      </dgm:t>
    </dgm:pt>
    <dgm:pt modelId="{587F3BEA-110A-4E39-8C02-5CF2396CBE68}" type="sibTrans" cxnId="{EFB1A09D-E8C8-49C5-8431-55C421F38F07}">
      <dgm:prSet/>
      <dgm:spPr/>
      <dgm:t>
        <a:bodyPr/>
        <a:lstStyle/>
        <a:p>
          <a:endParaRPr lang="en-US"/>
        </a:p>
      </dgm:t>
    </dgm:pt>
    <dgm:pt modelId="{8D873621-0CF0-4713-A457-6B9E23DF64E8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Ohio Insurance Institute</a:t>
          </a:r>
        </a:p>
      </dgm:t>
    </dgm:pt>
    <dgm:pt modelId="{97A28E8C-3371-481F-BED7-855DA2D1BC44}" type="parTrans" cxnId="{EED700EB-7817-405D-AEAB-A9C441CEBFC2}">
      <dgm:prSet/>
      <dgm:spPr/>
      <dgm:t>
        <a:bodyPr/>
        <a:lstStyle/>
        <a:p>
          <a:endParaRPr lang="en-US"/>
        </a:p>
      </dgm:t>
    </dgm:pt>
    <dgm:pt modelId="{1481822B-15B8-4EDF-89EA-57021F292470}" type="sibTrans" cxnId="{EED700EB-7817-405D-AEAB-A9C441CEBFC2}">
      <dgm:prSet/>
      <dgm:spPr/>
      <dgm:t>
        <a:bodyPr/>
        <a:lstStyle/>
        <a:p>
          <a:endParaRPr lang="en-US"/>
        </a:p>
      </dgm:t>
    </dgm:pt>
    <dgm:pt modelId="{628DDF41-37CB-4388-89DF-48340D2D36E1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MO</a:t>
          </a:r>
        </a:p>
      </dgm:t>
    </dgm:pt>
    <dgm:pt modelId="{56352F6A-77FA-4E10-AD0C-564050DB7652}" type="parTrans" cxnId="{DCFCEB6F-328E-43C7-8216-FB3CFA12277C}">
      <dgm:prSet/>
      <dgm:spPr/>
      <dgm:t>
        <a:bodyPr/>
        <a:lstStyle/>
        <a:p>
          <a:endParaRPr lang="en-US"/>
        </a:p>
      </dgm:t>
    </dgm:pt>
    <dgm:pt modelId="{072C8FD7-82D1-4650-8583-E089150D3866}" type="sibTrans" cxnId="{DCFCEB6F-328E-43C7-8216-FB3CFA12277C}">
      <dgm:prSet/>
      <dgm:spPr/>
      <dgm:t>
        <a:bodyPr/>
        <a:lstStyle/>
        <a:p>
          <a:endParaRPr lang="en-US"/>
        </a:p>
      </dgm:t>
    </dgm:pt>
    <dgm:pt modelId="{572A85DB-68AD-4366-93DE-E88A30BB8E5F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LA</a:t>
          </a:r>
        </a:p>
      </dgm:t>
    </dgm:pt>
    <dgm:pt modelId="{AF487667-6173-48FF-A23D-D0F75EF5EF15}" type="parTrans" cxnId="{361A36AC-9F23-4023-A5C1-34657D577AB3}">
      <dgm:prSet/>
      <dgm:spPr/>
      <dgm:t>
        <a:bodyPr/>
        <a:lstStyle/>
        <a:p>
          <a:endParaRPr lang="en-US"/>
        </a:p>
      </dgm:t>
    </dgm:pt>
    <dgm:pt modelId="{8CD58139-1D61-47FE-972D-325F13355D69}" type="sibTrans" cxnId="{361A36AC-9F23-4023-A5C1-34657D577AB3}">
      <dgm:prSet/>
      <dgm:spPr/>
      <dgm:t>
        <a:bodyPr/>
        <a:lstStyle/>
        <a:p>
          <a:endParaRPr lang="en-US"/>
        </a:p>
      </dgm:t>
    </dgm:pt>
    <dgm:pt modelId="{EC180273-AAC3-432F-850C-3A26B1E11EC9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VA</a:t>
          </a:r>
        </a:p>
      </dgm:t>
    </dgm:pt>
    <dgm:pt modelId="{115AE6D2-2988-4B90-8555-62664029B4AA}" type="parTrans" cxnId="{13EAA136-768D-442F-BF18-08EB307739FD}">
      <dgm:prSet/>
      <dgm:spPr/>
      <dgm:t>
        <a:bodyPr/>
        <a:lstStyle/>
        <a:p>
          <a:endParaRPr lang="en-US"/>
        </a:p>
      </dgm:t>
    </dgm:pt>
    <dgm:pt modelId="{A6D87232-E78E-4089-8395-389507AADDE0}" type="sibTrans" cxnId="{13EAA136-768D-442F-BF18-08EB307739FD}">
      <dgm:prSet/>
      <dgm:spPr/>
      <dgm:t>
        <a:bodyPr/>
        <a:lstStyle/>
        <a:p>
          <a:endParaRPr lang="en-US"/>
        </a:p>
      </dgm:t>
    </dgm:pt>
    <dgm:pt modelId="{A06173AE-170E-481A-AE7D-E17B9142B662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CT </a:t>
          </a:r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– Regulatory Advisory Chair 2016</a:t>
          </a:r>
        </a:p>
      </dgm:t>
    </dgm:pt>
    <dgm:pt modelId="{C393512A-0B07-4803-8DB7-9C56204A6741}" type="parTrans" cxnId="{BB7419BC-6EEC-4FBB-932B-F0922410EDFB}">
      <dgm:prSet/>
      <dgm:spPr/>
      <dgm:t>
        <a:bodyPr/>
        <a:lstStyle/>
        <a:p>
          <a:endParaRPr lang="en-US"/>
        </a:p>
      </dgm:t>
    </dgm:pt>
    <dgm:pt modelId="{D16D593F-E69D-4D27-A5A3-946E3723FD45}" type="sibTrans" cxnId="{BB7419BC-6EEC-4FBB-932B-F0922410EDFB}">
      <dgm:prSet/>
      <dgm:spPr/>
      <dgm:t>
        <a:bodyPr/>
        <a:lstStyle/>
        <a:p>
          <a:endParaRPr lang="en-US"/>
        </a:p>
      </dgm:t>
    </dgm:pt>
    <dgm:pt modelId="{1F9AC27A-9859-4D89-9FC7-DC0C57FC1F1F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RI</a:t>
          </a:r>
        </a:p>
      </dgm:t>
    </dgm:pt>
    <dgm:pt modelId="{610518D8-4DA5-4CD3-A345-96321C8BC71E}" type="parTrans" cxnId="{48F80EE7-D59D-4AFA-8918-966363D5A814}">
      <dgm:prSet/>
      <dgm:spPr/>
      <dgm:t>
        <a:bodyPr/>
        <a:lstStyle/>
        <a:p>
          <a:endParaRPr lang="en-US"/>
        </a:p>
      </dgm:t>
    </dgm:pt>
    <dgm:pt modelId="{F8D06FA0-3E1D-4FEC-8E80-194C340FBA48}" type="sibTrans" cxnId="{48F80EE7-D59D-4AFA-8918-966363D5A814}">
      <dgm:prSet/>
      <dgm:spPr/>
      <dgm:t>
        <a:bodyPr/>
        <a:lstStyle/>
        <a:p>
          <a:endParaRPr lang="en-US"/>
        </a:p>
      </dgm:t>
    </dgm:pt>
    <dgm:pt modelId="{FD0820DD-C39C-4C64-9C53-EEA26EA409AF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IL</a:t>
          </a:r>
        </a:p>
      </dgm:t>
    </dgm:pt>
    <dgm:pt modelId="{10FBCFE3-6576-4AEA-8FFB-20F36B923EE4}" type="parTrans" cxnId="{D10395DE-7568-4CC6-95BD-21167469E014}">
      <dgm:prSet/>
      <dgm:spPr/>
      <dgm:t>
        <a:bodyPr/>
        <a:lstStyle/>
        <a:p>
          <a:endParaRPr lang="en-US"/>
        </a:p>
      </dgm:t>
    </dgm:pt>
    <dgm:pt modelId="{63E60FD4-F88A-4DA6-8A30-4B79017E80D2}" type="sibTrans" cxnId="{D10395DE-7568-4CC6-95BD-21167469E014}">
      <dgm:prSet/>
      <dgm:spPr/>
      <dgm:t>
        <a:bodyPr/>
        <a:lstStyle/>
        <a:p>
          <a:endParaRPr lang="en-US"/>
        </a:p>
      </dgm:t>
    </dgm:pt>
    <dgm:pt modelId="{9AC7555F-8E36-4B93-B56D-D62AC30C516E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NH</a:t>
          </a:r>
        </a:p>
      </dgm:t>
    </dgm:pt>
    <dgm:pt modelId="{F2629B30-2120-440E-99BA-631ECE2F4444}" type="parTrans" cxnId="{EAA510B8-C093-4693-852F-77FA0A8688BA}">
      <dgm:prSet/>
      <dgm:spPr/>
      <dgm:t>
        <a:bodyPr/>
        <a:lstStyle/>
        <a:p>
          <a:endParaRPr lang="en-US"/>
        </a:p>
      </dgm:t>
    </dgm:pt>
    <dgm:pt modelId="{AEC24B92-750B-426D-AD5B-0391333E80B2}" type="sibTrans" cxnId="{EAA510B8-C093-4693-852F-77FA0A8688BA}">
      <dgm:prSet/>
      <dgm:spPr/>
      <dgm:t>
        <a:bodyPr/>
        <a:lstStyle/>
        <a:p>
          <a:endParaRPr lang="en-US"/>
        </a:p>
      </dgm:t>
    </dgm:pt>
    <dgm:pt modelId="{2146E1EE-5DF2-45E6-837E-9FA633C3A875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MI</a:t>
          </a:r>
        </a:p>
      </dgm:t>
    </dgm:pt>
    <dgm:pt modelId="{C7741E5A-D8DD-4153-B349-3C5EC7896422}" type="parTrans" cxnId="{F6A499F2-CE1F-4372-84D5-F2DD184AE336}">
      <dgm:prSet/>
      <dgm:spPr/>
      <dgm:t>
        <a:bodyPr/>
        <a:lstStyle/>
        <a:p>
          <a:endParaRPr lang="en-US"/>
        </a:p>
      </dgm:t>
    </dgm:pt>
    <dgm:pt modelId="{397E6DCF-BAF4-4013-81D3-A7C9EECE8166}" type="sibTrans" cxnId="{F6A499F2-CE1F-4372-84D5-F2DD184AE336}">
      <dgm:prSet/>
      <dgm:spPr/>
      <dgm:t>
        <a:bodyPr/>
        <a:lstStyle/>
        <a:p>
          <a:endParaRPr lang="en-US"/>
        </a:p>
      </dgm:t>
    </dgm:pt>
    <dgm:pt modelId="{B4FCE59A-D7E2-46ED-AFB0-CD0E28B6D10F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TX</a:t>
          </a:r>
        </a:p>
      </dgm:t>
    </dgm:pt>
    <dgm:pt modelId="{180011F3-A256-4E98-B8BF-129A64AD2754}" type="parTrans" cxnId="{667455CB-1D3A-4DFF-AE62-89E16D0A38B3}">
      <dgm:prSet/>
      <dgm:spPr/>
      <dgm:t>
        <a:bodyPr/>
        <a:lstStyle/>
        <a:p>
          <a:endParaRPr lang="en-US"/>
        </a:p>
      </dgm:t>
    </dgm:pt>
    <dgm:pt modelId="{4D2092C6-2B39-4F44-8D0E-87BE3CF65793}" type="sibTrans" cxnId="{667455CB-1D3A-4DFF-AE62-89E16D0A38B3}">
      <dgm:prSet/>
      <dgm:spPr/>
      <dgm:t>
        <a:bodyPr/>
        <a:lstStyle/>
        <a:p>
          <a:endParaRPr lang="en-US"/>
        </a:p>
      </dgm:t>
    </dgm:pt>
    <dgm:pt modelId="{9B03B6A0-D2F4-4D5A-8624-3159D3DEA5B3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Country Financial</a:t>
          </a:r>
        </a:p>
      </dgm:t>
    </dgm:pt>
    <dgm:pt modelId="{1121F0AE-F0A6-4C5F-A883-75C1FED82910}" type="parTrans" cxnId="{164307AD-B588-4B58-8FB4-BC08670235DC}">
      <dgm:prSet/>
      <dgm:spPr/>
      <dgm:t>
        <a:bodyPr/>
        <a:lstStyle/>
        <a:p>
          <a:endParaRPr lang="en-US"/>
        </a:p>
      </dgm:t>
    </dgm:pt>
    <dgm:pt modelId="{EF5BECAD-7368-4F11-9EEC-9973FF96E103}" type="sibTrans" cxnId="{164307AD-B588-4B58-8FB4-BC08670235DC}">
      <dgm:prSet/>
      <dgm:spPr/>
      <dgm:t>
        <a:bodyPr/>
        <a:lstStyle/>
        <a:p>
          <a:endParaRPr lang="en-US"/>
        </a:p>
      </dgm:t>
    </dgm:pt>
    <dgm:pt modelId="{6C0F0F61-E114-4FD7-8391-A0632203C534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CUNA Mutual Group</a:t>
          </a:r>
        </a:p>
      </dgm:t>
    </dgm:pt>
    <dgm:pt modelId="{70861D15-39FE-4BFA-A63C-1FDFECCA8C19}" type="parTrans" cxnId="{E968CC8E-FD0F-4EE6-B9DF-120B950E5F21}">
      <dgm:prSet/>
      <dgm:spPr/>
      <dgm:t>
        <a:bodyPr/>
        <a:lstStyle/>
        <a:p>
          <a:endParaRPr lang="en-US"/>
        </a:p>
      </dgm:t>
    </dgm:pt>
    <dgm:pt modelId="{1D499363-C7DA-44A6-8A23-6F6450AD3FB7}" type="sibTrans" cxnId="{E968CC8E-FD0F-4EE6-B9DF-120B950E5F21}">
      <dgm:prSet/>
      <dgm:spPr/>
      <dgm:t>
        <a:bodyPr/>
        <a:lstStyle/>
        <a:p>
          <a:endParaRPr lang="en-US"/>
        </a:p>
      </dgm:t>
    </dgm:pt>
    <dgm:pt modelId="{3DBCF420-1FE1-4311-8AAF-00E387D024C7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Fireman’s Fund</a:t>
          </a:r>
        </a:p>
      </dgm:t>
    </dgm:pt>
    <dgm:pt modelId="{3E388F8B-87E0-4AE4-90DB-440595DFD2BE}" type="parTrans" cxnId="{7C55CED7-12D3-4D47-B9D2-2298AEC98A2F}">
      <dgm:prSet/>
      <dgm:spPr/>
      <dgm:t>
        <a:bodyPr/>
        <a:lstStyle/>
        <a:p>
          <a:endParaRPr lang="en-US"/>
        </a:p>
      </dgm:t>
    </dgm:pt>
    <dgm:pt modelId="{947522CA-54B3-4F58-B48D-D073631DB5D8}" type="sibTrans" cxnId="{7C55CED7-12D3-4D47-B9D2-2298AEC98A2F}">
      <dgm:prSet/>
      <dgm:spPr/>
      <dgm:t>
        <a:bodyPr/>
        <a:lstStyle/>
        <a:p>
          <a:endParaRPr lang="en-US"/>
        </a:p>
      </dgm:t>
    </dgm:pt>
    <dgm:pt modelId="{2A3BC58A-8209-41AB-B11E-B5719E2720E3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Foresters</a:t>
          </a:r>
          <a:endParaRPr lang="en-US" sz="1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D0ECBCC-767D-4024-AC08-22FDE0573A8B}" type="parTrans" cxnId="{55F1DB1C-1382-40A7-8FC0-07B778AB4D91}">
      <dgm:prSet/>
      <dgm:spPr/>
      <dgm:t>
        <a:bodyPr/>
        <a:lstStyle/>
        <a:p>
          <a:endParaRPr lang="en-US"/>
        </a:p>
      </dgm:t>
    </dgm:pt>
    <dgm:pt modelId="{5267E59A-A16C-4371-A5A1-B13E6380EBE8}" type="sibTrans" cxnId="{55F1DB1C-1382-40A7-8FC0-07B778AB4D91}">
      <dgm:prSet/>
      <dgm:spPr/>
      <dgm:t>
        <a:bodyPr/>
        <a:lstStyle/>
        <a:p>
          <a:endParaRPr lang="en-US"/>
        </a:p>
      </dgm:t>
    </dgm:pt>
    <dgm:pt modelId="{16D9C777-1FD3-4BF9-8206-0485EBEB00F5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Genworth</a:t>
          </a:r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Financial</a:t>
          </a:r>
        </a:p>
      </dgm:t>
    </dgm:pt>
    <dgm:pt modelId="{E7E5E508-E3C5-4BA1-8EC9-1EE4C6B8FE77}" type="parTrans" cxnId="{9925CFFD-44EA-4566-8071-82A8D3048EEE}">
      <dgm:prSet/>
      <dgm:spPr/>
      <dgm:t>
        <a:bodyPr/>
        <a:lstStyle/>
        <a:p>
          <a:endParaRPr lang="en-US"/>
        </a:p>
      </dgm:t>
    </dgm:pt>
    <dgm:pt modelId="{67683888-ED6C-4BE7-B73A-3EF575D945FB}" type="sibTrans" cxnId="{9925CFFD-44EA-4566-8071-82A8D3048EEE}">
      <dgm:prSet/>
      <dgm:spPr/>
      <dgm:t>
        <a:bodyPr/>
        <a:lstStyle/>
        <a:p>
          <a:endParaRPr lang="en-US"/>
        </a:p>
      </dgm:t>
    </dgm:pt>
    <dgm:pt modelId="{A8184801-79E5-4B01-8B85-67D63E03AA54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Guardian Life</a:t>
          </a:r>
        </a:p>
      </dgm:t>
    </dgm:pt>
    <dgm:pt modelId="{085BE190-B158-400E-8A13-EF1CE20C3393}" type="parTrans" cxnId="{8D3DB7EE-4503-4998-A1DA-4FA06C55E702}">
      <dgm:prSet/>
      <dgm:spPr/>
      <dgm:t>
        <a:bodyPr/>
        <a:lstStyle/>
        <a:p>
          <a:endParaRPr lang="en-US"/>
        </a:p>
      </dgm:t>
    </dgm:pt>
    <dgm:pt modelId="{661AE6CD-DA8F-4369-A791-0FC1BB23F523}" type="sibTrans" cxnId="{8D3DB7EE-4503-4998-A1DA-4FA06C55E702}">
      <dgm:prSet/>
      <dgm:spPr/>
      <dgm:t>
        <a:bodyPr/>
        <a:lstStyle/>
        <a:p>
          <a:endParaRPr lang="en-US"/>
        </a:p>
      </dgm:t>
    </dgm:pt>
    <dgm:pt modelId="{1FABDBDE-C9FE-425A-BD37-91ACCB6FDB05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Horace Mann </a:t>
          </a:r>
        </a:p>
      </dgm:t>
    </dgm:pt>
    <dgm:pt modelId="{9BF54286-42B2-46F0-8744-DECBB15A7BA4}" type="parTrans" cxnId="{5814B840-6318-4FA9-82FD-C99001BFEF53}">
      <dgm:prSet/>
      <dgm:spPr/>
      <dgm:t>
        <a:bodyPr/>
        <a:lstStyle/>
        <a:p>
          <a:endParaRPr lang="en-US"/>
        </a:p>
      </dgm:t>
    </dgm:pt>
    <dgm:pt modelId="{6AD1A757-611F-473B-AFA1-960EA96B8E57}" type="sibTrans" cxnId="{5814B840-6318-4FA9-82FD-C99001BFEF53}">
      <dgm:prSet/>
      <dgm:spPr/>
      <dgm:t>
        <a:bodyPr/>
        <a:lstStyle/>
        <a:p>
          <a:endParaRPr lang="en-US"/>
        </a:p>
      </dgm:t>
    </dgm:pt>
    <dgm:pt modelId="{57D72DF2-F21C-4ACE-94D2-9668101007A6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John Hancock</a:t>
          </a:r>
        </a:p>
      </dgm:t>
    </dgm:pt>
    <dgm:pt modelId="{481FF09F-F1FE-4D99-9E99-F7BF8B14C242}" type="parTrans" cxnId="{AAA8535E-04D4-48A3-ADAE-B02DEDAB9F3A}">
      <dgm:prSet/>
      <dgm:spPr/>
      <dgm:t>
        <a:bodyPr/>
        <a:lstStyle/>
        <a:p>
          <a:endParaRPr lang="en-US"/>
        </a:p>
      </dgm:t>
    </dgm:pt>
    <dgm:pt modelId="{B5C0F547-0458-44CA-BEB5-8BF727F7F93B}" type="sibTrans" cxnId="{AAA8535E-04D4-48A3-ADAE-B02DEDAB9F3A}">
      <dgm:prSet/>
      <dgm:spPr/>
      <dgm:t>
        <a:bodyPr/>
        <a:lstStyle/>
        <a:p>
          <a:endParaRPr lang="en-US"/>
        </a:p>
      </dgm:t>
    </dgm:pt>
    <dgm:pt modelId="{FC0117B3-8743-47A8-8AFF-D776E059FB87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Liberty Mutual</a:t>
          </a:r>
        </a:p>
      </dgm:t>
    </dgm:pt>
    <dgm:pt modelId="{5C626DE8-FB6F-4C42-8052-9C36912F25B4}" type="parTrans" cxnId="{EC568B17-162E-4CCB-B2FA-684735949FBF}">
      <dgm:prSet/>
      <dgm:spPr/>
      <dgm:t>
        <a:bodyPr/>
        <a:lstStyle/>
        <a:p>
          <a:endParaRPr lang="en-US"/>
        </a:p>
      </dgm:t>
    </dgm:pt>
    <dgm:pt modelId="{8B4FB83E-3A9B-4055-90A1-472893989EB0}" type="sibTrans" cxnId="{EC568B17-162E-4CCB-B2FA-684735949FBF}">
      <dgm:prSet/>
      <dgm:spPr/>
      <dgm:t>
        <a:bodyPr/>
        <a:lstStyle/>
        <a:p>
          <a:endParaRPr lang="en-US"/>
        </a:p>
      </dgm:t>
    </dgm:pt>
    <dgm:pt modelId="{71C7A2DC-D9C6-414B-B845-51A58C542713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Nationwide</a:t>
          </a:r>
        </a:p>
      </dgm:t>
    </dgm:pt>
    <dgm:pt modelId="{69725530-3DE4-4601-977C-90F047BD50A9}" type="parTrans" cxnId="{E53B18DA-DC01-4B85-8307-E0A5DFC58306}">
      <dgm:prSet/>
      <dgm:spPr/>
      <dgm:t>
        <a:bodyPr/>
        <a:lstStyle/>
        <a:p>
          <a:endParaRPr lang="en-US"/>
        </a:p>
      </dgm:t>
    </dgm:pt>
    <dgm:pt modelId="{D27BA869-9765-4A03-8047-BD9759BD6AAB}" type="sibTrans" cxnId="{E53B18DA-DC01-4B85-8307-E0A5DFC58306}">
      <dgm:prSet/>
      <dgm:spPr/>
      <dgm:t>
        <a:bodyPr/>
        <a:lstStyle/>
        <a:p>
          <a:endParaRPr lang="en-US"/>
        </a:p>
      </dgm:t>
    </dgm:pt>
    <dgm:pt modelId="{CDEC1F8E-700E-49B1-A6D7-F4B3FC24DC71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Travelers</a:t>
          </a:r>
        </a:p>
      </dgm:t>
    </dgm:pt>
    <dgm:pt modelId="{0F30D0F7-6BB1-49A8-9A5F-04C0D37E3A7C}" type="parTrans" cxnId="{EAFBD9FE-B315-4B68-8574-E579539F5E04}">
      <dgm:prSet/>
      <dgm:spPr/>
      <dgm:t>
        <a:bodyPr/>
        <a:lstStyle/>
        <a:p>
          <a:endParaRPr lang="en-US"/>
        </a:p>
      </dgm:t>
    </dgm:pt>
    <dgm:pt modelId="{92ECF683-6078-41E6-A76E-494266C369D2}" type="sibTrans" cxnId="{EAFBD9FE-B315-4B68-8574-E579539F5E04}">
      <dgm:prSet/>
      <dgm:spPr/>
      <dgm:t>
        <a:bodyPr/>
        <a:lstStyle/>
        <a:p>
          <a:endParaRPr lang="en-US"/>
        </a:p>
      </dgm:t>
    </dgm:pt>
    <dgm:pt modelId="{F09BCA89-FDDF-4FD2-872B-969743966852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The Hartford</a:t>
          </a:r>
        </a:p>
      </dgm:t>
    </dgm:pt>
    <dgm:pt modelId="{9600A50F-9B24-4AB2-81BF-25907555DBE9}" type="parTrans" cxnId="{1A20F09C-B5A3-4F36-A059-3896314EF0E1}">
      <dgm:prSet/>
      <dgm:spPr/>
      <dgm:t>
        <a:bodyPr/>
        <a:lstStyle/>
        <a:p>
          <a:endParaRPr lang="en-US"/>
        </a:p>
      </dgm:t>
    </dgm:pt>
    <dgm:pt modelId="{3CAA59C5-E47B-4F7C-BF62-34F29819BFAE}" type="sibTrans" cxnId="{1A20F09C-B5A3-4F36-A059-3896314EF0E1}">
      <dgm:prSet/>
      <dgm:spPr/>
      <dgm:t>
        <a:bodyPr/>
        <a:lstStyle/>
        <a:p>
          <a:endParaRPr lang="en-US"/>
        </a:p>
      </dgm:t>
    </dgm:pt>
    <dgm:pt modelId="{EE95777B-0310-4FC7-A9DB-A17735A3AE3E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USAA</a:t>
          </a:r>
        </a:p>
      </dgm:t>
    </dgm:pt>
    <dgm:pt modelId="{E9D33B9B-BAD1-49C3-B670-2309F2E46E95}" type="parTrans" cxnId="{A78B63CF-BE27-42F2-975F-66DC90A86874}">
      <dgm:prSet/>
      <dgm:spPr/>
      <dgm:t>
        <a:bodyPr/>
        <a:lstStyle/>
        <a:p>
          <a:endParaRPr lang="en-US"/>
        </a:p>
      </dgm:t>
    </dgm:pt>
    <dgm:pt modelId="{6F02E99C-F6D7-4359-9D98-8FDA2F83B3A7}" type="sibTrans" cxnId="{A78B63CF-BE27-42F2-975F-66DC90A86874}">
      <dgm:prSet/>
      <dgm:spPr/>
      <dgm:t>
        <a:bodyPr/>
        <a:lstStyle/>
        <a:p>
          <a:endParaRPr lang="en-US"/>
        </a:p>
      </dgm:t>
    </dgm:pt>
    <dgm:pt modelId="{EB825956-5598-48DC-9126-E8349A158451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StoneRiver</a:t>
          </a:r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Risk &amp; Compliance</a:t>
          </a:r>
        </a:p>
      </dgm:t>
    </dgm:pt>
    <dgm:pt modelId="{52EDD416-A877-4BBB-B1CD-997D160F6959}" type="parTrans" cxnId="{A9EC59DF-51EB-418D-AFD3-7C8AE3E6551C}">
      <dgm:prSet/>
      <dgm:spPr/>
      <dgm:t>
        <a:bodyPr/>
        <a:lstStyle/>
        <a:p>
          <a:endParaRPr lang="en-US"/>
        </a:p>
      </dgm:t>
    </dgm:pt>
    <dgm:pt modelId="{941A446B-EC12-48FD-A157-D161F6405E28}" type="sibTrans" cxnId="{A9EC59DF-51EB-418D-AFD3-7C8AE3E6551C}">
      <dgm:prSet/>
      <dgm:spPr/>
      <dgm:t>
        <a:bodyPr/>
        <a:lstStyle/>
        <a:p>
          <a:endParaRPr lang="en-US"/>
        </a:p>
      </dgm:t>
    </dgm:pt>
    <dgm:pt modelId="{B35CE145-F64F-4EBE-8D4A-F0BDDE725A05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National Association of Insurance Commissioners (NAIC)</a:t>
          </a:r>
        </a:p>
      </dgm:t>
    </dgm:pt>
    <dgm:pt modelId="{FEC1F52C-8AFB-4A61-91A5-48716CA6399E}" type="parTrans" cxnId="{DDDB644E-BE85-4D34-AE7D-B86863BAEFB1}">
      <dgm:prSet/>
      <dgm:spPr/>
      <dgm:t>
        <a:bodyPr/>
        <a:lstStyle/>
        <a:p>
          <a:endParaRPr lang="en-US"/>
        </a:p>
      </dgm:t>
    </dgm:pt>
    <dgm:pt modelId="{5DB2BD33-3C9D-4BFA-99E7-4714E85FC0D1}" type="sibTrans" cxnId="{DDDB644E-BE85-4D34-AE7D-B86863BAEFB1}">
      <dgm:prSet/>
      <dgm:spPr/>
      <dgm:t>
        <a:bodyPr/>
        <a:lstStyle/>
        <a:p>
          <a:endParaRPr lang="en-US"/>
        </a:p>
      </dgm:t>
    </dgm:pt>
    <dgm:pt modelId="{73FED9CF-E700-4913-90D6-8D0DCD1ECB7E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American Insurance Association (AIA</a:t>
          </a:r>
          <a:endParaRPr lang="en-US" sz="16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3E28E45-58B6-4648-8797-11CEABC3450E}" type="parTrans" cxnId="{B3F6CFF0-F262-4A41-BCF2-B333D7BCACED}">
      <dgm:prSet/>
      <dgm:spPr/>
      <dgm:t>
        <a:bodyPr/>
        <a:lstStyle/>
        <a:p>
          <a:endParaRPr lang="en-US"/>
        </a:p>
      </dgm:t>
    </dgm:pt>
    <dgm:pt modelId="{40BF7BC9-7BA3-41C2-8C9B-920E3A285C28}" type="sibTrans" cxnId="{B3F6CFF0-F262-4A41-BCF2-B333D7BCACED}">
      <dgm:prSet/>
      <dgm:spPr/>
      <dgm:t>
        <a:bodyPr/>
        <a:lstStyle/>
        <a:p>
          <a:endParaRPr lang="en-US"/>
        </a:p>
      </dgm:t>
    </dgm:pt>
    <dgm:pt modelId="{0013C34A-6249-464D-AE30-E5AF2605E286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FL</a:t>
          </a:r>
        </a:p>
      </dgm:t>
    </dgm:pt>
    <dgm:pt modelId="{C9C1E225-E18C-40A2-9D4D-0A5FBEEC2211}" type="parTrans" cxnId="{C99B5CBB-79D6-4162-8474-6C6A0BEA0DE9}">
      <dgm:prSet/>
      <dgm:spPr/>
      <dgm:t>
        <a:bodyPr/>
        <a:lstStyle/>
        <a:p>
          <a:endParaRPr lang="en-US"/>
        </a:p>
      </dgm:t>
    </dgm:pt>
    <dgm:pt modelId="{B392FC41-48A1-48E4-8CD1-FFF2A961C001}" type="sibTrans" cxnId="{C99B5CBB-79D6-4162-8474-6C6A0BEA0DE9}">
      <dgm:prSet/>
      <dgm:spPr/>
      <dgm:t>
        <a:bodyPr/>
        <a:lstStyle/>
        <a:p>
          <a:endParaRPr lang="en-US"/>
        </a:p>
      </dgm:t>
    </dgm:pt>
    <dgm:pt modelId="{1D8A3EE0-7E9B-4433-9AC6-3F54C50C42CA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MD</a:t>
          </a:r>
        </a:p>
      </dgm:t>
    </dgm:pt>
    <dgm:pt modelId="{A56E6FED-D12F-4B44-8012-D61B0784E667}" type="parTrans" cxnId="{CB4E2789-E7AC-4493-8F4A-ED8345F7D948}">
      <dgm:prSet/>
      <dgm:spPr/>
      <dgm:t>
        <a:bodyPr/>
        <a:lstStyle/>
        <a:p>
          <a:endParaRPr lang="en-US"/>
        </a:p>
      </dgm:t>
    </dgm:pt>
    <dgm:pt modelId="{6454D145-D87F-4B22-BE6E-EDE07CE2E7EB}" type="sibTrans" cxnId="{CB4E2789-E7AC-4493-8F4A-ED8345F7D948}">
      <dgm:prSet/>
      <dgm:spPr/>
      <dgm:t>
        <a:bodyPr/>
        <a:lstStyle/>
        <a:p>
          <a:endParaRPr lang="en-US"/>
        </a:p>
      </dgm:t>
    </dgm:pt>
    <dgm:pt modelId="{1BB0D8FA-ADA7-49D7-9E48-5FE648504807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NC</a:t>
          </a:r>
        </a:p>
      </dgm:t>
    </dgm:pt>
    <dgm:pt modelId="{08BBAD19-10C4-4A43-9DD4-D74CB80B3543}" type="parTrans" cxnId="{C883355C-0E8D-4FFA-8BB8-B38B5730336E}">
      <dgm:prSet/>
      <dgm:spPr/>
      <dgm:t>
        <a:bodyPr/>
        <a:lstStyle/>
        <a:p>
          <a:endParaRPr lang="en-US"/>
        </a:p>
      </dgm:t>
    </dgm:pt>
    <dgm:pt modelId="{9B2BCBAE-FA93-4881-811B-5700CF0DF62C}" type="sibTrans" cxnId="{C883355C-0E8D-4FFA-8BB8-B38B5730336E}">
      <dgm:prSet/>
      <dgm:spPr/>
      <dgm:t>
        <a:bodyPr/>
        <a:lstStyle/>
        <a:p>
          <a:endParaRPr lang="en-US"/>
        </a:p>
      </dgm:t>
    </dgm:pt>
    <dgm:pt modelId="{8FB153FE-5056-43E1-934F-B567A9204CA5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AL</a:t>
          </a:r>
        </a:p>
      </dgm:t>
    </dgm:pt>
    <dgm:pt modelId="{7A08D49D-E296-471A-9B7D-A21DCEABCBBE}" type="parTrans" cxnId="{E90DDBD3-14FE-44F0-A935-426230B29D8A}">
      <dgm:prSet/>
      <dgm:spPr/>
      <dgm:t>
        <a:bodyPr/>
        <a:lstStyle/>
        <a:p>
          <a:endParaRPr lang="en-US"/>
        </a:p>
      </dgm:t>
    </dgm:pt>
    <dgm:pt modelId="{F71385DA-FD05-4AD8-B874-E897AFA7384B}" type="sibTrans" cxnId="{E90DDBD3-14FE-44F0-A935-426230B29D8A}">
      <dgm:prSet/>
      <dgm:spPr/>
      <dgm:t>
        <a:bodyPr/>
        <a:lstStyle/>
        <a:p>
          <a:endParaRPr lang="en-US"/>
        </a:p>
      </dgm:t>
    </dgm:pt>
    <dgm:pt modelId="{E636A880-7DB7-4A4A-8BF0-F35644949A0D}">
      <dgm:prSet phldrT="[Text]" custT="1"/>
      <dgm:spPr>
        <a:solidFill>
          <a:schemeClr val="accent3">
            <a:lumMod val="75000"/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CA</a:t>
          </a:r>
        </a:p>
      </dgm:t>
    </dgm:pt>
    <dgm:pt modelId="{B7C54757-11DC-4FAF-A67E-5D357A03A05C}" type="parTrans" cxnId="{B6ECA945-5DCA-42C3-8203-9EAD4242FDD5}">
      <dgm:prSet/>
      <dgm:spPr/>
      <dgm:t>
        <a:bodyPr/>
        <a:lstStyle/>
        <a:p>
          <a:endParaRPr lang="en-US"/>
        </a:p>
      </dgm:t>
    </dgm:pt>
    <dgm:pt modelId="{6569B638-DC5C-45BA-8842-DDB28C66659C}" type="sibTrans" cxnId="{B6ECA945-5DCA-42C3-8203-9EAD4242FDD5}">
      <dgm:prSet/>
      <dgm:spPr/>
      <dgm:t>
        <a:bodyPr/>
        <a:lstStyle/>
        <a:p>
          <a:endParaRPr lang="en-US"/>
        </a:p>
      </dgm:t>
    </dgm:pt>
    <dgm:pt modelId="{6493E36F-0B25-4DB5-A1BE-E24145D510D5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Transamerica Life</a:t>
          </a:r>
        </a:p>
      </dgm:t>
    </dgm:pt>
    <dgm:pt modelId="{A35F6BD2-3879-43D2-A79F-D8B721978EFD}" type="parTrans" cxnId="{7FFAB99F-E824-4854-83D4-B007BF3C0E25}">
      <dgm:prSet/>
      <dgm:spPr/>
      <dgm:t>
        <a:bodyPr/>
        <a:lstStyle/>
        <a:p>
          <a:endParaRPr lang="en-US"/>
        </a:p>
      </dgm:t>
    </dgm:pt>
    <dgm:pt modelId="{31F90EE7-DC73-403C-9CAC-7EE700F03E84}" type="sibTrans" cxnId="{7FFAB99F-E824-4854-83D4-B007BF3C0E25}">
      <dgm:prSet/>
      <dgm:spPr/>
      <dgm:t>
        <a:bodyPr/>
        <a:lstStyle/>
        <a:p>
          <a:endParaRPr lang="en-US"/>
        </a:p>
      </dgm:t>
    </dgm:pt>
    <dgm:pt modelId="{4682A6F9-2B1C-4C26-8D4E-D52469B30423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Progressive</a:t>
          </a:r>
        </a:p>
      </dgm:t>
    </dgm:pt>
    <dgm:pt modelId="{7DDB1EA5-A8DE-4ABA-BB3A-CEEA9747621E}" type="parTrans" cxnId="{DFD2B4D6-CDE2-4F4A-9F43-D85BA51A6A9C}">
      <dgm:prSet/>
      <dgm:spPr/>
      <dgm:t>
        <a:bodyPr/>
        <a:lstStyle/>
        <a:p>
          <a:endParaRPr lang="en-US"/>
        </a:p>
      </dgm:t>
    </dgm:pt>
    <dgm:pt modelId="{7871E6E1-EA4F-4B54-B59B-5B3B9638A4C0}" type="sibTrans" cxnId="{DFD2B4D6-CDE2-4F4A-9F43-D85BA51A6A9C}">
      <dgm:prSet/>
      <dgm:spPr/>
      <dgm:t>
        <a:bodyPr/>
        <a:lstStyle/>
        <a:p>
          <a:endParaRPr lang="en-US"/>
        </a:p>
      </dgm:t>
    </dgm:pt>
    <dgm:pt modelId="{CE4865DE-31F3-4370-8845-1EA2B0F6FF2B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SureBridge</a:t>
          </a:r>
          <a:endParaRPr lang="en-US" sz="1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A0E05D1-39C5-45EC-8DFE-A9B970D63685}" type="parTrans" cxnId="{089736E3-8F39-43E2-80EA-C921CBE1A649}">
      <dgm:prSet/>
      <dgm:spPr/>
      <dgm:t>
        <a:bodyPr/>
        <a:lstStyle/>
        <a:p>
          <a:endParaRPr lang="en-US"/>
        </a:p>
      </dgm:t>
    </dgm:pt>
    <dgm:pt modelId="{AE4EFCBA-A647-4B45-B46D-4199C812BA6B}" type="sibTrans" cxnId="{089736E3-8F39-43E2-80EA-C921CBE1A649}">
      <dgm:prSet/>
      <dgm:spPr/>
      <dgm:t>
        <a:bodyPr/>
        <a:lstStyle/>
        <a:p>
          <a:endParaRPr lang="en-US"/>
        </a:p>
      </dgm:t>
    </dgm:pt>
    <dgm:pt modelId="{BF371494-F13B-45A5-91A3-2A8F42D53870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Mass Mutual Ascend</a:t>
          </a:r>
        </a:p>
      </dgm:t>
    </dgm:pt>
    <dgm:pt modelId="{C21981CF-D0A0-4E25-880B-7068446B5F08}" type="parTrans" cxnId="{AA973D31-AD4D-4833-AF20-837F6E292DFD}">
      <dgm:prSet/>
      <dgm:spPr/>
      <dgm:t>
        <a:bodyPr/>
        <a:lstStyle/>
        <a:p>
          <a:endParaRPr lang="en-US"/>
        </a:p>
      </dgm:t>
    </dgm:pt>
    <dgm:pt modelId="{08D38A3B-BD18-4022-A483-7535CC19E648}" type="sibTrans" cxnId="{AA973D31-AD4D-4833-AF20-837F6E292DFD}">
      <dgm:prSet/>
      <dgm:spPr/>
      <dgm:t>
        <a:bodyPr/>
        <a:lstStyle/>
        <a:p>
          <a:endParaRPr lang="en-US"/>
        </a:p>
      </dgm:t>
    </dgm:pt>
    <dgm:pt modelId="{A6A5FE24-2076-4491-B582-BCB7D700CF61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Towers Watson</a:t>
          </a:r>
        </a:p>
      </dgm:t>
    </dgm:pt>
    <dgm:pt modelId="{77FF796C-44C1-4EBD-A51F-CEC8F67224E7}" type="sibTrans" cxnId="{B5391FE7-6D2E-4904-8AA7-60FFF37C4A30}">
      <dgm:prSet/>
      <dgm:spPr/>
      <dgm:t>
        <a:bodyPr/>
        <a:lstStyle/>
        <a:p>
          <a:endParaRPr lang="en-US"/>
        </a:p>
      </dgm:t>
    </dgm:pt>
    <dgm:pt modelId="{53D85913-5737-4733-8E9E-881EA90A3008}" type="parTrans" cxnId="{B5391FE7-6D2E-4904-8AA7-60FFF37C4A30}">
      <dgm:prSet/>
      <dgm:spPr/>
      <dgm:t>
        <a:bodyPr/>
        <a:lstStyle/>
        <a:p>
          <a:endParaRPr lang="en-US"/>
        </a:p>
      </dgm:t>
    </dgm:pt>
    <dgm:pt modelId="{18AF71AD-B1F6-40C7-A645-871A7E1FD938}">
      <dgm:prSet phldrT="[Text]" custT="1"/>
      <dgm:spPr>
        <a:solidFill>
          <a:schemeClr val="accent1">
            <a:alpha val="0"/>
          </a:schemeClr>
        </a:solidFill>
        <a:ln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Wolters Kluwer</a:t>
          </a:r>
        </a:p>
      </dgm:t>
    </dgm:pt>
    <dgm:pt modelId="{E1B0272B-3578-4BF5-B9B5-CAB272CE7E1C}" type="parTrans" cxnId="{D8803899-9083-4BD6-A56C-F753EF43516B}">
      <dgm:prSet/>
      <dgm:spPr/>
      <dgm:t>
        <a:bodyPr/>
        <a:lstStyle/>
        <a:p>
          <a:endParaRPr lang="en-US"/>
        </a:p>
      </dgm:t>
    </dgm:pt>
    <dgm:pt modelId="{08D9CE8B-16D5-4C29-9F92-37BC1F882969}" type="sibTrans" cxnId="{D8803899-9083-4BD6-A56C-F753EF43516B}">
      <dgm:prSet/>
      <dgm:spPr/>
      <dgm:t>
        <a:bodyPr/>
        <a:lstStyle/>
        <a:p>
          <a:endParaRPr lang="en-US"/>
        </a:p>
      </dgm:t>
    </dgm:pt>
    <dgm:pt modelId="{6BF4B6F1-EFEE-48C6-B351-19083B480650}" type="pres">
      <dgm:prSet presAssocID="{74EB4F22-1F88-452B-86CA-BADA9B442185}" presName="Name0" presStyleCnt="0">
        <dgm:presLayoutVars>
          <dgm:dir/>
          <dgm:animLvl val="lvl"/>
          <dgm:resizeHandles val="exact"/>
        </dgm:presLayoutVars>
      </dgm:prSet>
      <dgm:spPr/>
    </dgm:pt>
    <dgm:pt modelId="{251A7FFC-EB82-496B-B050-AE0E280B80AF}" type="pres">
      <dgm:prSet presAssocID="{A59DFCDE-A2B1-481D-A7C2-4C0EECDCA427}" presName="composite" presStyleCnt="0"/>
      <dgm:spPr/>
    </dgm:pt>
    <dgm:pt modelId="{8CCC4554-A13A-4AB5-9612-F768EEC69375}" type="pres">
      <dgm:prSet presAssocID="{A59DFCDE-A2B1-481D-A7C2-4C0EECDCA42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9F4AFA5-5E19-46BC-B01F-040F91E34350}" type="pres">
      <dgm:prSet presAssocID="{A59DFCDE-A2B1-481D-A7C2-4C0EECDCA427}" presName="desTx" presStyleLbl="alignAccFollowNode1" presStyleIdx="0" presStyleCnt="3">
        <dgm:presLayoutVars>
          <dgm:bulletEnabled val="1"/>
        </dgm:presLayoutVars>
      </dgm:prSet>
      <dgm:spPr/>
    </dgm:pt>
    <dgm:pt modelId="{665E00FD-2C41-4655-A40C-3F4E623A2E9F}" type="pres">
      <dgm:prSet presAssocID="{B4C81BF9-CA54-4629-8D44-4F691F3E45FE}" presName="space" presStyleCnt="0"/>
      <dgm:spPr/>
    </dgm:pt>
    <dgm:pt modelId="{AF67C614-BC91-43B6-9108-6B7EE4A7DFB4}" type="pres">
      <dgm:prSet presAssocID="{94B6EF18-5EB1-489D-9744-55FFBE0708CB}" presName="composite" presStyleCnt="0"/>
      <dgm:spPr/>
    </dgm:pt>
    <dgm:pt modelId="{4F083717-2AC1-4B6A-81A6-556DEE726AFE}" type="pres">
      <dgm:prSet presAssocID="{94B6EF18-5EB1-489D-9744-55FFBE0708C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25AAA5F-AFB9-4620-BADB-E246326DF723}" type="pres">
      <dgm:prSet presAssocID="{94B6EF18-5EB1-489D-9744-55FFBE0708CB}" presName="desTx" presStyleLbl="alignAccFollowNode1" presStyleIdx="1" presStyleCnt="3">
        <dgm:presLayoutVars>
          <dgm:bulletEnabled val="1"/>
        </dgm:presLayoutVars>
      </dgm:prSet>
      <dgm:spPr/>
    </dgm:pt>
    <dgm:pt modelId="{CF1A6448-1B64-4DA9-B024-BEF204015D09}" type="pres">
      <dgm:prSet presAssocID="{C4B126D5-FC1C-41FB-92C3-C69501C17F4C}" presName="space" presStyleCnt="0"/>
      <dgm:spPr/>
    </dgm:pt>
    <dgm:pt modelId="{459DD6A3-00D5-4C9C-9855-4D4B73DC53F3}" type="pres">
      <dgm:prSet presAssocID="{FA33A900-1257-4B5A-A7E6-C40B77AB072E}" presName="composite" presStyleCnt="0"/>
      <dgm:spPr/>
    </dgm:pt>
    <dgm:pt modelId="{D29ECDD4-0BD9-4F53-8073-3825262F5BB7}" type="pres">
      <dgm:prSet presAssocID="{FA33A900-1257-4B5A-A7E6-C40B77AB072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4E487EA-A8CF-435F-8017-4FA1F2861A25}" type="pres">
      <dgm:prSet presAssocID="{FA33A900-1257-4B5A-A7E6-C40B77AB072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B27F700-FE55-433E-B6E3-724B1960184F}" type="presOf" srcId="{9715430E-D3FD-48E3-B1B8-2EE95603587C}" destId="{525AAA5F-AFB9-4620-BADB-E246326DF723}" srcOrd="0" destOrd="0" presId="urn:microsoft.com/office/officeart/2005/8/layout/hList1"/>
    <dgm:cxn modelId="{38867E10-977C-433B-A64D-722E74A4EAE6}" type="presOf" srcId="{A6A5FE24-2076-4491-B582-BCB7D700CF61}" destId="{C4E487EA-A8CF-435F-8017-4FA1F2861A25}" srcOrd="0" destOrd="3" presId="urn:microsoft.com/office/officeart/2005/8/layout/hList1"/>
    <dgm:cxn modelId="{BA2C7513-4EEA-4D38-8F69-7373E0B9EFEB}" type="presOf" srcId="{71C7A2DC-D9C6-414B-B845-51A58C542713}" destId="{525AAA5F-AFB9-4620-BADB-E246326DF723}" srcOrd="0" destOrd="11" presId="urn:microsoft.com/office/officeart/2005/8/layout/hList1"/>
    <dgm:cxn modelId="{EC568B17-162E-4CCB-B2FA-684735949FBF}" srcId="{94B6EF18-5EB1-489D-9744-55FFBE0708CB}" destId="{FC0117B3-8743-47A8-8AFF-D776E059FB87}" srcOrd="10" destOrd="0" parTransId="{5C626DE8-FB6F-4C42-8052-9C36912F25B4}" sibTransId="{8B4FB83E-3A9B-4055-90A1-472893989EB0}"/>
    <dgm:cxn modelId="{E9EC401C-3DCC-431D-98D5-D687C30DAE8F}" type="presOf" srcId="{9AC7555F-8E36-4B93-B56D-D62AC30C516E}" destId="{C9F4AFA5-5E19-46BC-B01F-040F91E34350}" srcOrd="0" destOrd="10" presId="urn:microsoft.com/office/officeart/2005/8/layout/hList1"/>
    <dgm:cxn modelId="{55F1DB1C-1382-40A7-8FC0-07B778AB4D91}" srcId="{94B6EF18-5EB1-489D-9744-55FFBE0708CB}" destId="{2A3BC58A-8209-41AB-B11E-B5719E2720E3}" srcOrd="4" destOrd="0" parTransId="{1D0ECBCC-767D-4024-AC08-22FDE0573A8B}" sibTransId="{5267E59A-A16C-4371-A5A1-B13E6380EBE8}"/>
    <dgm:cxn modelId="{24ED661F-C4BB-4372-9692-9B3E6F2F899C}" type="presOf" srcId="{FC0117B3-8743-47A8-8AFF-D776E059FB87}" destId="{525AAA5F-AFB9-4620-BADB-E246326DF723}" srcOrd="0" destOrd="10" presId="urn:microsoft.com/office/officeart/2005/8/layout/hList1"/>
    <dgm:cxn modelId="{965DB91F-DDD7-4F01-9B2A-F6B654A6DE44}" type="presOf" srcId="{6C0F0F61-E114-4FD7-8391-A0632203C534}" destId="{525AAA5F-AFB9-4620-BADB-E246326DF723}" srcOrd="0" destOrd="2" presId="urn:microsoft.com/office/officeart/2005/8/layout/hList1"/>
    <dgm:cxn modelId="{AA973D31-AD4D-4833-AF20-837F6E292DFD}" srcId="{94B6EF18-5EB1-489D-9744-55FFBE0708CB}" destId="{BF371494-F13B-45A5-91A3-2A8F42D53870}" srcOrd="6" destOrd="0" parTransId="{C21981CF-D0A0-4E25-880B-7068446B5F08}" sibTransId="{08D38A3B-BD18-4022-A483-7535CC19E648}"/>
    <dgm:cxn modelId="{D55C0833-5C7D-4F9E-8059-9ABB60BF9381}" type="presOf" srcId="{B35CE145-F64F-4EBE-8D4A-F0BDDE725A05}" destId="{C4E487EA-A8CF-435F-8017-4FA1F2861A25}" srcOrd="0" destOrd="2" presId="urn:microsoft.com/office/officeart/2005/8/layout/hList1"/>
    <dgm:cxn modelId="{13EAA136-768D-442F-BF18-08EB307739FD}" srcId="{A59DFCDE-A2B1-481D-A7C2-4C0EECDCA427}" destId="{EC180273-AAC3-432F-850C-3A26B1E11EC9}" srcOrd="13" destOrd="0" parTransId="{115AE6D2-2988-4B90-8555-62664029B4AA}" sibTransId="{A6D87232-E78E-4089-8395-389507AADDE0}"/>
    <dgm:cxn modelId="{8AA13F3A-B0C1-44D7-B2DC-38F6C0CDC133}" type="presOf" srcId="{E636A880-7DB7-4A4A-8BF0-F35644949A0D}" destId="{C9F4AFA5-5E19-46BC-B01F-040F91E34350}" srcOrd="0" destOrd="1" presId="urn:microsoft.com/office/officeart/2005/8/layout/hList1"/>
    <dgm:cxn modelId="{FBF1533D-02C7-4BB0-97D7-B0238CDA171B}" type="presOf" srcId="{BF371494-F13B-45A5-91A3-2A8F42D53870}" destId="{525AAA5F-AFB9-4620-BADB-E246326DF723}" srcOrd="0" destOrd="6" presId="urn:microsoft.com/office/officeart/2005/8/layout/hList1"/>
    <dgm:cxn modelId="{5814B840-6318-4FA9-82FD-C99001BFEF53}" srcId="{94B6EF18-5EB1-489D-9744-55FFBE0708CB}" destId="{1FABDBDE-C9FE-425A-BD37-91ACCB6FDB05}" srcOrd="8" destOrd="0" parTransId="{9BF54286-42B2-46F0-8744-DECBB15A7BA4}" sibTransId="{6AD1A757-611F-473B-AFA1-960EA96B8E57}"/>
    <dgm:cxn modelId="{C883355C-0E8D-4FFA-8BB8-B38B5730336E}" srcId="{A59DFCDE-A2B1-481D-A7C2-4C0EECDCA427}" destId="{1BB0D8FA-ADA7-49D7-9E48-5FE648504807}" srcOrd="9" destOrd="0" parTransId="{08BBAD19-10C4-4A43-9DD4-D74CB80B3543}" sibTransId="{9B2BCBAE-FA93-4881-811B-5700CF0DF62C}"/>
    <dgm:cxn modelId="{AAA8535E-04D4-48A3-ADAE-B02DEDAB9F3A}" srcId="{94B6EF18-5EB1-489D-9744-55FFBE0708CB}" destId="{57D72DF2-F21C-4ACE-94D2-9668101007A6}" srcOrd="9" destOrd="0" parTransId="{481FF09F-F1FE-4D99-9E99-F7BF8B14C242}" sibTransId="{B5C0F547-0458-44CA-BEB5-8BF727F7F93B}"/>
    <dgm:cxn modelId="{F8E94844-3E1E-4447-B914-D5489727285C}" type="presOf" srcId="{EE95777B-0310-4FC7-A9DB-A17735A3AE3E}" destId="{525AAA5F-AFB9-4620-BADB-E246326DF723}" srcOrd="0" destOrd="17" presId="urn:microsoft.com/office/officeart/2005/8/layout/hList1"/>
    <dgm:cxn modelId="{2CEA0245-A9B1-4502-A91B-69F6F1C6F99E}" type="presOf" srcId="{628DDF41-37CB-4388-89DF-48340D2D36E1}" destId="{C9F4AFA5-5E19-46BC-B01F-040F91E34350}" srcOrd="0" destOrd="8" presId="urn:microsoft.com/office/officeart/2005/8/layout/hList1"/>
    <dgm:cxn modelId="{B6ECA945-5DCA-42C3-8203-9EAD4242FDD5}" srcId="{A59DFCDE-A2B1-481D-A7C2-4C0EECDCA427}" destId="{E636A880-7DB7-4A4A-8BF0-F35644949A0D}" srcOrd="1" destOrd="0" parTransId="{B7C54757-11DC-4FAF-A67E-5D357A03A05C}" sibTransId="{6569B638-DC5C-45BA-8842-DDB28C66659C}"/>
    <dgm:cxn modelId="{B9B42F47-87E8-41E4-B8B5-167BBBDE1B69}" type="presOf" srcId="{8D873621-0CF0-4713-A457-6B9E23DF64E8}" destId="{C4E487EA-A8CF-435F-8017-4FA1F2861A25}" srcOrd="0" destOrd="0" presId="urn:microsoft.com/office/officeart/2005/8/layout/hList1"/>
    <dgm:cxn modelId="{CB14B267-8742-4AC8-A671-24A4A7467DFA}" type="presOf" srcId="{16D9C777-1FD3-4BF9-8206-0485EBEB00F5}" destId="{525AAA5F-AFB9-4620-BADB-E246326DF723}" srcOrd="0" destOrd="5" presId="urn:microsoft.com/office/officeart/2005/8/layout/hList1"/>
    <dgm:cxn modelId="{84FFD56C-E162-472C-95A8-D22454E61987}" type="presOf" srcId="{1BB0D8FA-ADA7-49D7-9E48-5FE648504807}" destId="{C9F4AFA5-5E19-46BC-B01F-040F91E34350}" srcOrd="0" destOrd="9" presId="urn:microsoft.com/office/officeart/2005/8/layout/hList1"/>
    <dgm:cxn modelId="{F17F236D-7216-43E2-92BB-1FADFD002033}" type="presOf" srcId="{FA33A900-1257-4B5A-A7E6-C40B77AB072E}" destId="{D29ECDD4-0BD9-4F53-8073-3825262F5BB7}" srcOrd="0" destOrd="0" presId="urn:microsoft.com/office/officeart/2005/8/layout/hList1"/>
    <dgm:cxn modelId="{DDDB644E-BE85-4D34-AE7D-B86863BAEFB1}" srcId="{FA33A900-1257-4B5A-A7E6-C40B77AB072E}" destId="{B35CE145-F64F-4EBE-8D4A-F0BDDE725A05}" srcOrd="2" destOrd="0" parTransId="{FEC1F52C-8AFB-4A61-91A5-48716CA6399E}" sibTransId="{5DB2BD33-3C9D-4BFA-99E7-4714E85FC0D1}"/>
    <dgm:cxn modelId="{49D7764E-698D-45F2-8EB7-EE9CA2C2D8D2}" type="presOf" srcId="{A8184801-79E5-4B01-8B85-67D63E03AA54}" destId="{525AAA5F-AFB9-4620-BADB-E246326DF723}" srcOrd="0" destOrd="7" presId="urn:microsoft.com/office/officeart/2005/8/layout/hList1"/>
    <dgm:cxn modelId="{B556CD6E-8467-4563-A01B-822B2F56FD81}" type="presOf" srcId="{18AF71AD-B1F6-40C7-A645-871A7E1FD938}" destId="{C4E487EA-A8CF-435F-8017-4FA1F2861A25}" srcOrd="0" destOrd="5" presId="urn:microsoft.com/office/officeart/2005/8/layout/hList1"/>
    <dgm:cxn modelId="{DCFCEB6F-328E-43C7-8216-FB3CFA12277C}" srcId="{A59DFCDE-A2B1-481D-A7C2-4C0EECDCA427}" destId="{628DDF41-37CB-4388-89DF-48340D2D36E1}" srcOrd="8" destOrd="0" parTransId="{56352F6A-77FA-4E10-AD0C-564050DB7652}" sibTransId="{072C8FD7-82D1-4650-8583-E089150D3866}"/>
    <dgm:cxn modelId="{A10F2950-A772-4361-88B3-715A596503CB}" type="presOf" srcId="{B4FCE59A-D7E2-46ED-AFB0-CD0E28B6D10F}" destId="{C9F4AFA5-5E19-46BC-B01F-040F91E34350}" srcOrd="0" destOrd="12" presId="urn:microsoft.com/office/officeart/2005/8/layout/hList1"/>
    <dgm:cxn modelId="{EA6F7171-90F3-4D74-9F36-563149350EB6}" type="presOf" srcId="{3DBCF420-1FE1-4311-8AAF-00E387D024C7}" destId="{525AAA5F-AFB9-4620-BADB-E246326DF723}" srcOrd="0" destOrd="3" presId="urn:microsoft.com/office/officeart/2005/8/layout/hList1"/>
    <dgm:cxn modelId="{18FC0C77-9897-4249-91C5-17C22D0160D4}" type="presOf" srcId="{1F9AC27A-9859-4D89-9FC7-DC0C57FC1F1F}" destId="{C9F4AFA5-5E19-46BC-B01F-040F91E34350}" srcOrd="0" destOrd="11" presId="urn:microsoft.com/office/officeart/2005/8/layout/hList1"/>
    <dgm:cxn modelId="{AC623E57-3662-4D40-9678-63A59A356D78}" type="presOf" srcId="{73FED9CF-E700-4913-90D6-8D0DCD1ECB7E}" destId="{C4E487EA-A8CF-435F-8017-4FA1F2861A25}" srcOrd="0" destOrd="4" presId="urn:microsoft.com/office/officeart/2005/8/layout/hList1"/>
    <dgm:cxn modelId="{853EDD78-5D04-4E4C-B677-203170ADD4AF}" type="presOf" srcId="{572A85DB-68AD-4366-93DE-E88A30BB8E5F}" destId="{C9F4AFA5-5E19-46BC-B01F-040F91E34350}" srcOrd="0" destOrd="5" presId="urn:microsoft.com/office/officeart/2005/8/layout/hList1"/>
    <dgm:cxn modelId="{5C93325A-0C60-4C0C-848F-AA1029BB91A3}" type="presOf" srcId="{6493E36F-0B25-4DB5-A1BE-E24145D510D5}" destId="{525AAA5F-AFB9-4620-BADB-E246326DF723}" srcOrd="0" destOrd="14" presId="urn:microsoft.com/office/officeart/2005/8/layout/hList1"/>
    <dgm:cxn modelId="{282DDF7B-E608-4561-943A-593C44DAA78F}" type="presOf" srcId="{CE4865DE-31F3-4370-8845-1EA2B0F6FF2B}" destId="{525AAA5F-AFB9-4620-BADB-E246326DF723}" srcOrd="0" destOrd="13" presId="urn:microsoft.com/office/officeart/2005/8/layout/hList1"/>
    <dgm:cxn modelId="{CC0D8280-C964-4901-803D-AA68FB187B60}" type="presOf" srcId="{74EB4F22-1F88-452B-86CA-BADA9B442185}" destId="{6BF4B6F1-EFEE-48C6-B351-19083B480650}" srcOrd="0" destOrd="0" presId="urn:microsoft.com/office/officeart/2005/8/layout/hList1"/>
    <dgm:cxn modelId="{CB4E2789-E7AC-4493-8F4A-ED8345F7D948}" srcId="{A59DFCDE-A2B1-481D-A7C2-4C0EECDCA427}" destId="{1D8A3EE0-7E9B-4433-9AC6-3F54C50C42CA}" srcOrd="6" destOrd="0" parTransId="{A56E6FED-D12F-4B44-8012-D61B0784E667}" sibTransId="{6454D145-D87F-4B22-BE6E-EDE07CE2E7EB}"/>
    <dgm:cxn modelId="{E968CC8E-FD0F-4EE6-B9DF-120B950E5F21}" srcId="{94B6EF18-5EB1-489D-9744-55FFBE0708CB}" destId="{6C0F0F61-E114-4FD7-8391-A0632203C534}" srcOrd="2" destOrd="0" parTransId="{70861D15-39FE-4BFA-A63C-1FDFECCA8C19}" sibTransId="{1D499363-C7DA-44A6-8A23-6F6450AD3FB7}"/>
    <dgm:cxn modelId="{07DA188F-21C5-45E2-8221-39CD6D341631}" type="presOf" srcId="{6BCC7548-A25E-4BF5-B7A5-F0B612749674}" destId="{C9F4AFA5-5E19-46BC-B01F-040F91E34350}" srcOrd="0" destOrd="14" presId="urn:microsoft.com/office/officeart/2005/8/layout/hList1"/>
    <dgm:cxn modelId="{3AB33A95-79EB-4BAE-9D7F-FD1BC42FFD01}" srcId="{94B6EF18-5EB1-489D-9744-55FFBE0708CB}" destId="{9715430E-D3FD-48E3-B1B8-2EE95603587C}" srcOrd="0" destOrd="0" parTransId="{D0A68385-20D4-47A1-996D-FF170D45862C}" sibTransId="{B9BE6BEC-9533-418B-80FD-D9D68D5DD548}"/>
    <dgm:cxn modelId="{46BF0099-50BE-4A5A-B9D9-883DCB05E8B6}" type="presOf" srcId="{94B6EF18-5EB1-489D-9744-55FFBE0708CB}" destId="{4F083717-2AC1-4B6A-81A6-556DEE726AFE}" srcOrd="0" destOrd="0" presId="urn:microsoft.com/office/officeart/2005/8/layout/hList1"/>
    <dgm:cxn modelId="{D8803899-9083-4BD6-A56C-F753EF43516B}" srcId="{FA33A900-1257-4B5A-A7E6-C40B77AB072E}" destId="{18AF71AD-B1F6-40C7-A645-871A7E1FD938}" srcOrd="5" destOrd="0" parTransId="{E1B0272B-3578-4BF5-B9B5-CAB272CE7E1C}" sibTransId="{08D9CE8B-16D5-4C29-9F92-37BC1F882969}"/>
    <dgm:cxn modelId="{1A20F09C-B5A3-4F36-A059-3896314EF0E1}" srcId="{94B6EF18-5EB1-489D-9744-55FFBE0708CB}" destId="{F09BCA89-FDDF-4FD2-872B-969743966852}" srcOrd="16" destOrd="0" parTransId="{9600A50F-9B24-4AB2-81BF-25907555DBE9}" sibTransId="{3CAA59C5-E47B-4F7C-BF62-34F29819BFAE}"/>
    <dgm:cxn modelId="{EFB1A09D-E8C8-49C5-8431-55C421F38F07}" srcId="{74EB4F22-1F88-452B-86CA-BADA9B442185}" destId="{FA33A900-1257-4B5A-A7E6-C40B77AB072E}" srcOrd="2" destOrd="0" parTransId="{BEB5839B-A867-4198-86DA-3E7E5CAF52BC}" sibTransId="{587F3BEA-110A-4E39-8C02-5CF2396CBE68}"/>
    <dgm:cxn modelId="{7FFAB99F-E824-4854-83D4-B007BF3C0E25}" srcId="{94B6EF18-5EB1-489D-9744-55FFBE0708CB}" destId="{6493E36F-0B25-4DB5-A1BE-E24145D510D5}" srcOrd="14" destOrd="0" parTransId="{A35F6BD2-3879-43D2-A79F-D8B721978EFD}" sibTransId="{31F90EE7-DC73-403C-9CAC-7EE700F03E84}"/>
    <dgm:cxn modelId="{D1E353A5-CFF2-4886-B8B9-D44E2F934204}" type="presOf" srcId="{A59DFCDE-A2B1-481D-A7C2-4C0EECDCA427}" destId="{8CCC4554-A13A-4AB5-9612-F768EEC69375}" srcOrd="0" destOrd="0" presId="urn:microsoft.com/office/officeart/2005/8/layout/hList1"/>
    <dgm:cxn modelId="{4C4B5DA6-048E-4D56-B052-39F5B3B4C316}" type="presOf" srcId="{9B03B6A0-D2F4-4D5A-8624-3159D3DEA5B3}" destId="{525AAA5F-AFB9-4620-BADB-E246326DF723}" srcOrd="0" destOrd="1" presId="urn:microsoft.com/office/officeart/2005/8/layout/hList1"/>
    <dgm:cxn modelId="{361A36AC-9F23-4023-A5C1-34657D577AB3}" srcId="{A59DFCDE-A2B1-481D-A7C2-4C0EECDCA427}" destId="{572A85DB-68AD-4366-93DE-E88A30BB8E5F}" srcOrd="5" destOrd="0" parTransId="{AF487667-6173-48FF-A23D-D0F75EF5EF15}" sibTransId="{8CD58139-1D61-47FE-972D-325F13355D69}"/>
    <dgm:cxn modelId="{164307AD-B588-4B58-8FB4-BC08670235DC}" srcId="{94B6EF18-5EB1-489D-9744-55FFBE0708CB}" destId="{9B03B6A0-D2F4-4D5A-8624-3159D3DEA5B3}" srcOrd="1" destOrd="0" parTransId="{1121F0AE-F0A6-4C5F-A883-75C1FED82910}" sibTransId="{EF5BECAD-7368-4F11-9EEC-9973FF96E103}"/>
    <dgm:cxn modelId="{EC1C5DAF-62F8-4B46-B21A-320E031E0819}" type="presOf" srcId="{1FABDBDE-C9FE-425A-BD37-91ACCB6FDB05}" destId="{525AAA5F-AFB9-4620-BADB-E246326DF723}" srcOrd="0" destOrd="8" presId="urn:microsoft.com/office/officeart/2005/8/layout/hList1"/>
    <dgm:cxn modelId="{FA5CC9AF-EBAF-4D72-B95E-F39728BFC3F9}" type="presOf" srcId="{EC180273-AAC3-432F-850C-3A26B1E11EC9}" destId="{C9F4AFA5-5E19-46BC-B01F-040F91E34350}" srcOrd="0" destOrd="13" presId="urn:microsoft.com/office/officeart/2005/8/layout/hList1"/>
    <dgm:cxn modelId="{598E6CB5-BBEE-4B63-A06E-9F5C3815F476}" type="presOf" srcId="{0013C34A-6249-464D-AE30-E5AF2605E286}" destId="{C9F4AFA5-5E19-46BC-B01F-040F91E34350}" srcOrd="0" destOrd="4" presId="urn:microsoft.com/office/officeart/2005/8/layout/hList1"/>
    <dgm:cxn modelId="{EAA510B8-C093-4693-852F-77FA0A8688BA}" srcId="{A59DFCDE-A2B1-481D-A7C2-4C0EECDCA427}" destId="{9AC7555F-8E36-4B93-B56D-D62AC30C516E}" srcOrd="10" destOrd="0" parTransId="{F2629B30-2120-440E-99BA-631ECE2F4444}" sibTransId="{AEC24B92-750B-426D-AD5B-0391333E80B2}"/>
    <dgm:cxn modelId="{C99B5CBB-79D6-4162-8474-6C6A0BEA0DE9}" srcId="{A59DFCDE-A2B1-481D-A7C2-4C0EECDCA427}" destId="{0013C34A-6249-464D-AE30-E5AF2605E286}" srcOrd="4" destOrd="0" parTransId="{C9C1E225-E18C-40A2-9D4D-0A5FBEEC2211}" sibTransId="{B392FC41-48A1-48E4-8CD1-FFF2A961C001}"/>
    <dgm:cxn modelId="{BB7419BC-6EEC-4FBB-932B-F0922410EDFB}" srcId="{A59DFCDE-A2B1-481D-A7C2-4C0EECDCA427}" destId="{A06173AE-170E-481A-AE7D-E17B9142B662}" srcOrd="2" destOrd="0" parTransId="{C393512A-0B07-4803-8DB7-9C56204A6741}" sibTransId="{D16D593F-E69D-4D27-A5A3-946E3723FD45}"/>
    <dgm:cxn modelId="{0A8F70BC-4634-4EB2-8D02-1EBE6554D4DF}" type="presOf" srcId="{1D8A3EE0-7E9B-4433-9AC6-3F54C50C42CA}" destId="{C9F4AFA5-5E19-46BC-B01F-040F91E34350}" srcOrd="0" destOrd="6" presId="urn:microsoft.com/office/officeart/2005/8/layout/hList1"/>
    <dgm:cxn modelId="{5BEEF8BC-4ED3-4F6D-BA09-7A144616C1AB}" type="presOf" srcId="{57D72DF2-F21C-4ACE-94D2-9668101007A6}" destId="{525AAA5F-AFB9-4620-BADB-E246326DF723}" srcOrd="0" destOrd="9" presId="urn:microsoft.com/office/officeart/2005/8/layout/hList1"/>
    <dgm:cxn modelId="{26384DC0-76C4-4698-888C-EEA41F3E6728}" type="presOf" srcId="{2146E1EE-5DF2-45E6-837E-9FA633C3A875}" destId="{C9F4AFA5-5E19-46BC-B01F-040F91E34350}" srcOrd="0" destOrd="7" presId="urn:microsoft.com/office/officeart/2005/8/layout/hList1"/>
    <dgm:cxn modelId="{8E99D7C4-4E82-4C3A-93B6-A57120D808C2}" srcId="{A59DFCDE-A2B1-481D-A7C2-4C0EECDCA427}" destId="{6BCC7548-A25E-4BF5-B7A5-F0B612749674}" srcOrd="14" destOrd="0" parTransId="{BC70C186-C38C-4B13-961B-A5850982FF18}" sibTransId="{38E5A4A5-BF5D-4C84-9B4D-7C8A38D2A213}"/>
    <dgm:cxn modelId="{667455CB-1D3A-4DFF-AE62-89E16D0A38B3}" srcId="{A59DFCDE-A2B1-481D-A7C2-4C0EECDCA427}" destId="{B4FCE59A-D7E2-46ED-AFB0-CD0E28B6D10F}" srcOrd="12" destOrd="0" parTransId="{180011F3-A256-4E98-B8BF-129A64AD2754}" sibTransId="{4D2092C6-2B39-4F44-8D0E-87BE3CF65793}"/>
    <dgm:cxn modelId="{A78B63CF-BE27-42F2-975F-66DC90A86874}" srcId="{94B6EF18-5EB1-489D-9744-55FFBE0708CB}" destId="{EE95777B-0310-4FC7-A9DB-A17735A3AE3E}" srcOrd="17" destOrd="0" parTransId="{E9D33B9B-BAD1-49C3-B670-2309F2E46E95}" sibTransId="{6F02E99C-F6D7-4359-9D98-8FDA2F83B3A7}"/>
    <dgm:cxn modelId="{E90DDBD3-14FE-44F0-A935-426230B29D8A}" srcId="{A59DFCDE-A2B1-481D-A7C2-4C0EECDCA427}" destId="{8FB153FE-5056-43E1-934F-B567A9204CA5}" srcOrd="0" destOrd="0" parTransId="{7A08D49D-E296-471A-9B7D-A21DCEABCBBE}" sibTransId="{F71385DA-FD05-4AD8-B874-E897AFA7384B}"/>
    <dgm:cxn modelId="{E76794D4-37AA-4587-8301-97B8894223AE}" type="presOf" srcId="{4682A6F9-2B1C-4C26-8D4E-D52469B30423}" destId="{525AAA5F-AFB9-4620-BADB-E246326DF723}" srcOrd="0" destOrd="12" presId="urn:microsoft.com/office/officeart/2005/8/layout/hList1"/>
    <dgm:cxn modelId="{DFD2B4D6-CDE2-4F4A-9F43-D85BA51A6A9C}" srcId="{94B6EF18-5EB1-489D-9744-55FFBE0708CB}" destId="{4682A6F9-2B1C-4C26-8D4E-D52469B30423}" srcOrd="12" destOrd="0" parTransId="{7DDB1EA5-A8DE-4ABA-BB3A-CEEA9747621E}" sibTransId="{7871E6E1-EA4F-4B54-B59B-5B3B9638A4C0}"/>
    <dgm:cxn modelId="{7C55CED7-12D3-4D47-B9D2-2298AEC98A2F}" srcId="{94B6EF18-5EB1-489D-9744-55FFBE0708CB}" destId="{3DBCF420-1FE1-4311-8AAF-00E387D024C7}" srcOrd="3" destOrd="0" parTransId="{3E388F8B-87E0-4AE4-90DB-440595DFD2BE}" sibTransId="{947522CA-54B3-4F58-B48D-D073631DB5D8}"/>
    <dgm:cxn modelId="{E53B18DA-DC01-4B85-8307-E0A5DFC58306}" srcId="{94B6EF18-5EB1-489D-9744-55FFBE0708CB}" destId="{71C7A2DC-D9C6-414B-B845-51A58C542713}" srcOrd="11" destOrd="0" parTransId="{69725530-3DE4-4601-977C-90F047BD50A9}" sibTransId="{D27BA869-9765-4A03-8047-BD9759BD6AAB}"/>
    <dgm:cxn modelId="{7EDFAEDB-6972-4306-A0EF-F95A95478091}" srcId="{74EB4F22-1F88-452B-86CA-BADA9B442185}" destId="{A59DFCDE-A2B1-481D-A7C2-4C0EECDCA427}" srcOrd="0" destOrd="0" parTransId="{F588209F-8EC2-4DA2-B534-B2957F146367}" sibTransId="{B4C81BF9-CA54-4629-8D44-4F691F3E45FE}"/>
    <dgm:cxn modelId="{D10395DE-7568-4CC6-95BD-21167469E014}" srcId="{A59DFCDE-A2B1-481D-A7C2-4C0EECDCA427}" destId="{FD0820DD-C39C-4C64-9C53-EEA26EA409AF}" srcOrd="3" destOrd="0" parTransId="{10FBCFE3-6576-4AEA-8FFB-20F36B923EE4}" sibTransId="{63E60FD4-F88A-4DA6-8A30-4B79017E80D2}"/>
    <dgm:cxn modelId="{A9EC59DF-51EB-418D-AFD3-7C8AE3E6551C}" srcId="{FA33A900-1257-4B5A-A7E6-C40B77AB072E}" destId="{EB825956-5598-48DC-9126-E8349A158451}" srcOrd="1" destOrd="0" parTransId="{52EDD416-A877-4BBB-B1CD-997D160F6959}" sibTransId="{941A446B-EC12-48FD-A157-D161F6405E28}"/>
    <dgm:cxn modelId="{9B00B4DF-7E8A-4E21-87C4-B92FFB4BAF68}" type="presOf" srcId="{A06173AE-170E-481A-AE7D-E17B9142B662}" destId="{C9F4AFA5-5E19-46BC-B01F-040F91E34350}" srcOrd="0" destOrd="2" presId="urn:microsoft.com/office/officeart/2005/8/layout/hList1"/>
    <dgm:cxn modelId="{089736E3-8F39-43E2-80EA-C921CBE1A649}" srcId="{94B6EF18-5EB1-489D-9744-55FFBE0708CB}" destId="{CE4865DE-31F3-4370-8845-1EA2B0F6FF2B}" srcOrd="13" destOrd="0" parTransId="{DA0E05D1-39C5-45EC-8DFE-A9B970D63685}" sibTransId="{AE4EFCBA-A647-4B45-B46D-4199C812BA6B}"/>
    <dgm:cxn modelId="{48F80EE7-D59D-4AFA-8918-966363D5A814}" srcId="{A59DFCDE-A2B1-481D-A7C2-4C0EECDCA427}" destId="{1F9AC27A-9859-4D89-9FC7-DC0C57FC1F1F}" srcOrd="11" destOrd="0" parTransId="{610518D8-4DA5-4CD3-A345-96321C8BC71E}" sibTransId="{F8D06FA0-3E1D-4FEC-8E80-194C340FBA48}"/>
    <dgm:cxn modelId="{B5391FE7-6D2E-4904-8AA7-60FFF37C4A30}" srcId="{FA33A900-1257-4B5A-A7E6-C40B77AB072E}" destId="{A6A5FE24-2076-4491-B582-BCB7D700CF61}" srcOrd="3" destOrd="0" parTransId="{53D85913-5737-4733-8E9E-881EA90A3008}" sibTransId="{77FF796C-44C1-4EBD-A51F-CEC8F67224E7}"/>
    <dgm:cxn modelId="{5E2C9FE9-5799-4CBA-8F14-56F33C419B1E}" type="presOf" srcId="{CDEC1F8E-700E-49B1-A6D7-F4B3FC24DC71}" destId="{525AAA5F-AFB9-4620-BADB-E246326DF723}" srcOrd="0" destOrd="15" presId="urn:microsoft.com/office/officeart/2005/8/layout/hList1"/>
    <dgm:cxn modelId="{E84ED4EA-163D-464F-921F-D522B3633436}" type="presOf" srcId="{FD0820DD-C39C-4C64-9C53-EEA26EA409AF}" destId="{C9F4AFA5-5E19-46BC-B01F-040F91E34350}" srcOrd="0" destOrd="3" presId="urn:microsoft.com/office/officeart/2005/8/layout/hList1"/>
    <dgm:cxn modelId="{EED700EB-7817-405D-AEAB-A9C441CEBFC2}" srcId="{FA33A900-1257-4B5A-A7E6-C40B77AB072E}" destId="{8D873621-0CF0-4713-A457-6B9E23DF64E8}" srcOrd="0" destOrd="0" parTransId="{97A28E8C-3371-481F-BED7-855DA2D1BC44}" sibTransId="{1481822B-15B8-4EDF-89EA-57021F292470}"/>
    <dgm:cxn modelId="{8D3DB7EE-4503-4998-A1DA-4FA06C55E702}" srcId="{94B6EF18-5EB1-489D-9744-55FFBE0708CB}" destId="{A8184801-79E5-4B01-8B85-67D63E03AA54}" srcOrd="7" destOrd="0" parTransId="{085BE190-B158-400E-8A13-EF1CE20C3393}" sibTransId="{661AE6CD-DA8F-4369-A791-0FC1BB23F523}"/>
    <dgm:cxn modelId="{EED9FDEF-F99F-440C-86E0-C7A21AE49385}" type="presOf" srcId="{F09BCA89-FDDF-4FD2-872B-969743966852}" destId="{525AAA5F-AFB9-4620-BADB-E246326DF723}" srcOrd="0" destOrd="16" presId="urn:microsoft.com/office/officeart/2005/8/layout/hList1"/>
    <dgm:cxn modelId="{7C6EB2F0-C21C-477B-98B7-823CCA4E795C}" type="presOf" srcId="{2A3BC58A-8209-41AB-B11E-B5719E2720E3}" destId="{525AAA5F-AFB9-4620-BADB-E246326DF723}" srcOrd="0" destOrd="4" presId="urn:microsoft.com/office/officeart/2005/8/layout/hList1"/>
    <dgm:cxn modelId="{B3F6CFF0-F262-4A41-BCF2-B333D7BCACED}" srcId="{FA33A900-1257-4B5A-A7E6-C40B77AB072E}" destId="{73FED9CF-E700-4913-90D6-8D0DCD1ECB7E}" srcOrd="4" destOrd="0" parTransId="{B3E28E45-58B6-4648-8797-11CEABC3450E}" sibTransId="{40BF7BC9-7BA3-41C2-8C9B-920E3A285C28}"/>
    <dgm:cxn modelId="{937196F2-0223-43A3-8D48-19159AB7A594}" type="presOf" srcId="{EB825956-5598-48DC-9126-E8349A158451}" destId="{C4E487EA-A8CF-435F-8017-4FA1F2861A25}" srcOrd="0" destOrd="1" presId="urn:microsoft.com/office/officeart/2005/8/layout/hList1"/>
    <dgm:cxn modelId="{F6A499F2-CE1F-4372-84D5-F2DD184AE336}" srcId="{A59DFCDE-A2B1-481D-A7C2-4C0EECDCA427}" destId="{2146E1EE-5DF2-45E6-837E-9FA633C3A875}" srcOrd="7" destOrd="0" parTransId="{C7741E5A-D8DD-4153-B349-3C5EC7896422}" sibTransId="{397E6DCF-BAF4-4013-81D3-A7C9EECE8166}"/>
    <dgm:cxn modelId="{7D9F95F4-8723-48B7-B026-42A14382E829}" type="presOf" srcId="{8FB153FE-5056-43E1-934F-B567A9204CA5}" destId="{C9F4AFA5-5E19-46BC-B01F-040F91E34350}" srcOrd="0" destOrd="0" presId="urn:microsoft.com/office/officeart/2005/8/layout/hList1"/>
    <dgm:cxn modelId="{9925CFFD-44EA-4566-8071-82A8D3048EEE}" srcId="{94B6EF18-5EB1-489D-9744-55FFBE0708CB}" destId="{16D9C777-1FD3-4BF9-8206-0485EBEB00F5}" srcOrd="5" destOrd="0" parTransId="{E7E5E508-E3C5-4BA1-8EC9-1EE4C6B8FE77}" sibTransId="{67683888-ED6C-4BE7-B73A-3EF575D945FB}"/>
    <dgm:cxn modelId="{EAFBD9FE-B315-4B68-8574-E579539F5E04}" srcId="{94B6EF18-5EB1-489D-9744-55FFBE0708CB}" destId="{CDEC1F8E-700E-49B1-A6D7-F4B3FC24DC71}" srcOrd="15" destOrd="0" parTransId="{0F30D0F7-6BB1-49A8-9A5F-04C0D37E3A7C}" sibTransId="{92ECF683-6078-41E6-A76E-494266C369D2}"/>
    <dgm:cxn modelId="{82BD7AFF-4D6A-480B-873C-8017D1B1B575}" srcId="{74EB4F22-1F88-452B-86CA-BADA9B442185}" destId="{94B6EF18-5EB1-489D-9744-55FFBE0708CB}" srcOrd="1" destOrd="0" parTransId="{E677835E-AC13-4B07-A4C9-56100065B0BD}" sibTransId="{C4B126D5-FC1C-41FB-92C3-C69501C17F4C}"/>
    <dgm:cxn modelId="{E7FF888B-7525-4B14-BF7A-848F20A6E6E1}" type="presParOf" srcId="{6BF4B6F1-EFEE-48C6-B351-19083B480650}" destId="{251A7FFC-EB82-496B-B050-AE0E280B80AF}" srcOrd="0" destOrd="0" presId="urn:microsoft.com/office/officeart/2005/8/layout/hList1"/>
    <dgm:cxn modelId="{EC12C681-F121-4FDC-8817-9F30B35584A8}" type="presParOf" srcId="{251A7FFC-EB82-496B-B050-AE0E280B80AF}" destId="{8CCC4554-A13A-4AB5-9612-F768EEC69375}" srcOrd="0" destOrd="0" presId="urn:microsoft.com/office/officeart/2005/8/layout/hList1"/>
    <dgm:cxn modelId="{11AD395B-B8F2-481B-8E1C-2A79C15CFD27}" type="presParOf" srcId="{251A7FFC-EB82-496B-B050-AE0E280B80AF}" destId="{C9F4AFA5-5E19-46BC-B01F-040F91E34350}" srcOrd="1" destOrd="0" presId="urn:microsoft.com/office/officeart/2005/8/layout/hList1"/>
    <dgm:cxn modelId="{2C7A42A2-12FE-40A0-88B2-53EE1FB09F91}" type="presParOf" srcId="{6BF4B6F1-EFEE-48C6-B351-19083B480650}" destId="{665E00FD-2C41-4655-A40C-3F4E623A2E9F}" srcOrd="1" destOrd="0" presId="urn:microsoft.com/office/officeart/2005/8/layout/hList1"/>
    <dgm:cxn modelId="{8CC6A92E-9731-4701-86D0-A85BD9B99C6D}" type="presParOf" srcId="{6BF4B6F1-EFEE-48C6-B351-19083B480650}" destId="{AF67C614-BC91-43B6-9108-6B7EE4A7DFB4}" srcOrd="2" destOrd="0" presId="urn:microsoft.com/office/officeart/2005/8/layout/hList1"/>
    <dgm:cxn modelId="{499F26F3-9D50-48D0-A12F-5E9009B99087}" type="presParOf" srcId="{AF67C614-BC91-43B6-9108-6B7EE4A7DFB4}" destId="{4F083717-2AC1-4B6A-81A6-556DEE726AFE}" srcOrd="0" destOrd="0" presId="urn:microsoft.com/office/officeart/2005/8/layout/hList1"/>
    <dgm:cxn modelId="{F8388F3E-B2C8-479C-A3FD-F4283FFF4E9C}" type="presParOf" srcId="{AF67C614-BC91-43B6-9108-6B7EE4A7DFB4}" destId="{525AAA5F-AFB9-4620-BADB-E246326DF723}" srcOrd="1" destOrd="0" presId="urn:microsoft.com/office/officeart/2005/8/layout/hList1"/>
    <dgm:cxn modelId="{483E8F3A-08F9-4BB3-91BA-5ADCC6E56DCB}" type="presParOf" srcId="{6BF4B6F1-EFEE-48C6-B351-19083B480650}" destId="{CF1A6448-1B64-4DA9-B024-BEF204015D09}" srcOrd="3" destOrd="0" presId="urn:microsoft.com/office/officeart/2005/8/layout/hList1"/>
    <dgm:cxn modelId="{1A7D1ACF-F481-442B-902E-4B38637277BE}" type="presParOf" srcId="{6BF4B6F1-EFEE-48C6-B351-19083B480650}" destId="{459DD6A3-00D5-4C9C-9855-4D4B73DC53F3}" srcOrd="4" destOrd="0" presId="urn:microsoft.com/office/officeart/2005/8/layout/hList1"/>
    <dgm:cxn modelId="{1D907678-2DB6-4650-ACB5-D1F90BF1928C}" type="presParOf" srcId="{459DD6A3-00D5-4C9C-9855-4D4B73DC53F3}" destId="{D29ECDD4-0BD9-4F53-8073-3825262F5BB7}" srcOrd="0" destOrd="0" presId="urn:microsoft.com/office/officeart/2005/8/layout/hList1"/>
    <dgm:cxn modelId="{FA1E8400-F987-4A59-8DA7-E260BC2B7FC5}" type="presParOf" srcId="{459DD6A3-00D5-4C9C-9855-4D4B73DC53F3}" destId="{C4E487EA-A8CF-435F-8017-4FA1F2861A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C4554-A13A-4AB5-9612-F768EEC69375}">
      <dsp:nvSpPr>
        <dsp:cNvPr id="0" name=""/>
        <dsp:cNvSpPr/>
      </dsp:nvSpPr>
      <dsp:spPr>
        <a:xfrm>
          <a:off x="2452" y="5845"/>
          <a:ext cx="2391370" cy="788784"/>
        </a:xfrm>
        <a:prstGeom prst="rect">
          <a:avLst/>
        </a:prstGeom>
        <a:solidFill>
          <a:schemeClr val="accent3">
            <a:lumMod val="75000"/>
            <a:alpha val="0"/>
          </a:schemeClr>
        </a:solidFill>
        <a:ln w="25400" cap="flat" cmpd="sng" algn="ctr"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Regulators</a:t>
          </a:r>
        </a:p>
      </dsp:txBody>
      <dsp:txXfrm>
        <a:off x="2452" y="5845"/>
        <a:ext cx="2391370" cy="788784"/>
      </dsp:txXfrm>
    </dsp:sp>
    <dsp:sp modelId="{C9F4AFA5-5E19-46BC-B01F-040F91E34350}">
      <dsp:nvSpPr>
        <dsp:cNvPr id="0" name=""/>
        <dsp:cNvSpPr/>
      </dsp:nvSpPr>
      <dsp:spPr>
        <a:xfrm>
          <a:off x="2452" y="794629"/>
          <a:ext cx="2391370" cy="4076324"/>
        </a:xfrm>
        <a:prstGeom prst="rect">
          <a:avLst/>
        </a:prstGeom>
        <a:solidFill>
          <a:schemeClr val="accent3">
            <a:lumMod val="75000"/>
            <a:alpha val="0"/>
          </a:schemeClr>
        </a:solidFill>
        <a:ln w="25400" cap="flat" cmpd="sng" algn="ctr"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CT </a:t>
          </a: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– Regulatory Advisory Chair 2016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RI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TX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WV</a:t>
          </a:r>
        </a:p>
      </dsp:txBody>
      <dsp:txXfrm>
        <a:off x="2452" y="794629"/>
        <a:ext cx="2391370" cy="4076324"/>
      </dsp:txXfrm>
    </dsp:sp>
    <dsp:sp modelId="{4F083717-2AC1-4B6A-81A6-556DEE726AFE}">
      <dsp:nvSpPr>
        <dsp:cNvPr id="0" name=""/>
        <dsp:cNvSpPr/>
      </dsp:nvSpPr>
      <dsp:spPr>
        <a:xfrm>
          <a:off x="2728614" y="5845"/>
          <a:ext cx="2391370" cy="788784"/>
        </a:xfrm>
        <a:prstGeom prst="rect">
          <a:avLst/>
        </a:prstGeom>
        <a:solidFill>
          <a:schemeClr val="accent3">
            <a:lumMod val="75000"/>
            <a:alpha val="0"/>
          </a:schemeClr>
        </a:solidFill>
        <a:ln w="25400" cap="flat" cmpd="sng" algn="ctr"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Industry</a:t>
          </a:r>
          <a:r>
            <a:rPr lang="en-US" sz="4000" kern="1200" dirty="0">
              <a:solidFill>
                <a:schemeClr val="tx2"/>
              </a:solidFill>
            </a:rPr>
            <a:t>	</a:t>
          </a:r>
        </a:p>
      </dsp:txBody>
      <dsp:txXfrm>
        <a:off x="2728614" y="5845"/>
        <a:ext cx="2391370" cy="788784"/>
      </dsp:txXfrm>
    </dsp:sp>
    <dsp:sp modelId="{525AAA5F-AFB9-4620-BADB-E246326DF723}">
      <dsp:nvSpPr>
        <dsp:cNvPr id="0" name=""/>
        <dsp:cNvSpPr/>
      </dsp:nvSpPr>
      <dsp:spPr>
        <a:xfrm>
          <a:off x="2728614" y="794629"/>
          <a:ext cx="2391370" cy="4076324"/>
        </a:xfrm>
        <a:prstGeom prst="rect">
          <a:avLst/>
        </a:prstGeom>
        <a:solidFill>
          <a:schemeClr val="accent1">
            <a:alpha val="0"/>
          </a:schemeClr>
        </a:solidFill>
        <a:ln w="25400" cap="flat" cmpd="sng" algn="ctr"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The Hanover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Country Financial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CUNA Mutual Group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Fireman’s Fund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Foresters</a:t>
          </a:r>
          <a:endParaRPr lang="en-US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Genworth</a:t>
          </a: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Financial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Mass Mutual Ascend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Guardian Life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Horace Mann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John Hancock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Liberty Mutual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Nationwide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Progressive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SureBridge</a:t>
          </a:r>
          <a:endParaRPr lang="en-US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Transamerica Life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Travelers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The Hartford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USAA</a:t>
          </a:r>
        </a:p>
      </dsp:txBody>
      <dsp:txXfrm>
        <a:off x="2728614" y="794629"/>
        <a:ext cx="2391370" cy="4076324"/>
      </dsp:txXfrm>
    </dsp:sp>
    <dsp:sp modelId="{D29ECDD4-0BD9-4F53-8073-3825262F5BB7}">
      <dsp:nvSpPr>
        <dsp:cNvPr id="0" name=""/>
        <dsp:cNvSpPr/>
      </dsp:nvSpPr>
      <dsp:spPr>
        <a:xfrm>
          <a:off x="5454777" y="5845"/>
          <a:ext cx="2391370" cy="788784"/>
        </a:xfrm>
        <a:prstGeom prst="rect">
          <a:avLst/>
        </a:prstGeom>
        <a:solidFill>
          <a:schemeClr val="accent3">
            <a:lumMod val="75000"/>
            <a:alpha val="0"/>
          </a:schemeClr>
        </a:solidFill>
        <a:ln w="25400" cap="flat" cmpd="sng" algn="ctr"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Business</a:t>
          </a:r>
        </a:p>
      </dsp:txBody>
      <dsp:txXfrm>
        <a:off x="5454777" y="5845"/>
        <a:ext cx="2391370" cy="788784"/>
      </dsp:txXfrm>
    </dsp:sp>
    <dsp:sp modelId="{C4E487EA-A8CF-435F-8017-4FA1F2861A25}">
      <dsp:nvSpPr>
        <dsp:cNvPr id="0" name=""/>
        <dsp:cNvSpPr/>
      </dsp:nvSpPr>
      <dsp:spPr>
        <a:xfrm>
          <a:off x="5454777" y="794629"/>
          <a:ext cx="2391370" cy="4076324"/>
        </a:xfrm>
        <a:prstGeom prst="rect">
          <a:avLst/>
        </a:prstGeom>
        <a:solidFill>
          <a:schemeClr val="accent1">
            <a:alpha val="0"/>
          </a:schemeClr>
        </a:solidFill>
        <a:ln w="25400" cap="flat" cmpd="sng" algn="ctr"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Ohio Insurance Institute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StoneRiver</a:t>
          </a: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Risk &amp; Compliance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National Association of Insurance Commissioners (NAIC)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Towers Watson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American Insurance Association (AIA</a:t>
          </a:r>
          <a:endParaRPr lang="en-US" sz="16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Wolters Kluwer</a:t>
          </a:r>
        </a:p>
      </dsp:txBody>
      <dsp:txXfrm>
        <a:off x="5454777" y="794629"/>
        <a:ext cx="2391370" cy="4076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396A-92D3-4FBE-903A-82D7E472622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18248-CE5D-4834-99E1-EC265337F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irector.icae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http://www.ccam.org.au/site/DefaultSite/filesystem/images/VOLUNTEERING/corporate-spons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-304800"/>
            <a:ext cx="9144000" cy="71628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232647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248400" y="5105401"/>
            <a:ext cx="4419600" cy="2062103"/>
          </a:xfrm>
          <a:prstGeom prst="rect">
            <a:avLst/>
          </a:prstGeom>
          <a:noFill/>
          <a:ln w="76200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Corporate Sponsorship Opportunity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  <a:ln w="76200"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Corporate Sponsorship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EMERALD Sponsor $3,000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Silver, Gold and Platinum level benefits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Recognition at the Sunday evening reception</a:t>
            </a:r>
          </a:p>
          <a:p>
            <a:pPr marL="406400" lvl="1" indent="0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ea typeface="ＭＳ Ｐゴシック"/>
                <a:cs typeface="Arial" pitchFamily="34" charset="0"/>
              </a:rPr>
              <a:t>One complimentary </a:t>
            </a: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registration following the first paid registration.  </a:t>
            </a:r>
            <a:endParaRPr lang="en-US" dirty="0">
              <a:solidFill>
                <a:schemeClr val="tx2"/>
              </a:solidFill>
              <a:ea typeface="ＭＳ Ｐゴシック"/>
              <a:cs typeface="Arial" pitchFamily="34" charset="0"/>
            </a:endParaRPr>
          </a:p>
          <a:p>
            <a:pPr marL="406400" lvl="1" indent="0">
              <a:spcBef>
                <a:spcPct val="0"/>
              </a:spcBef>
              <a:buNone/>
            </a:pPr>
            <a:endParaRPr lang="en-US" dirty="0">
              <a:solidFill>
                <a:schemeClr val="tx2"/>
              </a:solidFill>
              <a:ea typeface="ＭＳ Ｐゴシック"/>
              <a:cs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DIAMOND Sponsor $4,500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Silver, Gold, Platinum and Emerald level benefits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Corporate logo prominently displayed in Exchange binder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Corporate logo on Exchange bags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One additional complimentary registration (a total of two complimentary registrations following first paid).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248400"/>
            <a:ext cx="50292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Interested in Sponsorship?</a:t>
            </a:r>
            <a:br>
              <a:rPr lang="en-US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8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Please visit our website to learn more about ICAE, review our in-depth Catalysts from previous Exchanges and to complete the Contribution Form.  </a:t>
            </a: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cs typeface="Arial" pitchFamily="34" charset="0"/>
                <a:hlinkClick r:id="rId2"/>
              </a:rPr>
              <a:t>www.icae.com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We appreciate your contribution.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6248400"/>
            <a:ext cx="51054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7003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For questions regarding ICAE, membership or sponsorship, please contact: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Richard McGee</a:t>
            </a: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Executive Director</a:t>
            </a: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hlinkClick r:id="rId2"/>
              </a:rPr>
              <a:t>director.icae@gmail.com</a:t>
            </a:r>
            <a:endParaRPr lang="en-US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(847) 991-8454 or cell 516-439-9804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Questions?</a:t>
            </a:r>
            <a:br>
              <a:rPr lang="en-US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6248400"/>
            <a:ext cx="51054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5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>
            <a:normAutofit/>
          </a:bodyPr>
          <a:lstStyle/>
          <a:p>
            <a:pPr>
              <a:buFont typeface="Times" pitchFamily="18" charset="0"/>
              <a:buNone/>
            </a:pPr>
            <a:endParaRPr lang="en-US" dirty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>
              <a:buFont typeface="Times" pitchFamily="18" charset="0"/>
              <a:buNone/>
            </a:pPr>
            <a:endParaRPr lang="en-US" dirty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>
              <a:buFont typeface="Times" pitchFamily="18" charset="0"/>
              <a:buNone/>
            </a:pPr>
            <a:r>
              <a:rPr lang="en-US" sz="2600"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en-US" sz="2600">
                <a:solidFill>
                  <a:schemeClr val="bg1"/>
                </a:solidFill>
                <a:ea typeface="ＭＳ Ｐゴシック"/>
                <a:cs typeface="Arial" pitchFamily="34" charset="0"/>
              </a:rPr>
              <a:t>ICAE </a:t>
            </a:r>
            <a:r>
              <a:rPr lang="en-US" sz="2600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is a not-for-profit organization.  Since 1976, ICAE has provided a forum to share and resolve concerns, and an opportunity for the exchange of information, ideas and experience among representatives from business, government and consumer organizations regarding all lines of business.</a:t>
            </a:r>
          </a:p>
          <a:p>
            <a:pPr>
              <a:buFont typeface="Times" pitchFamily="18" charset="0"/>
              <a:buNone/>
            </a:pPr>
            <a:endParaRPr lang="en-US" dirty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>
              <a:buFont typeface="Times" pitchFamily="18" charset="0"/>
              <a:buNone/>
            </a:pPr>
            <a:endParaRPr lang="en-US" dirty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  <a:ln w="25400" cmpd="sng">
            <a:noFill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About  ICAE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6324600"/>
            <a:ext cx="48768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en-US" sz="2600" dirty="0">
                <a:solidFill>
                  <a:schemeClr val="bg1"/>
                </a:solidFill>
                <a:latin typeface="+mj-lt"/>
                <a:ea typeface="ＭＳ Ｐゴシック"/>
                <a:cs typeface="Arial" pitchFamily="34" charset="0"/>
              </a:rPr>
              <a:t>To promote professionalism and shape the standards of behavior in relationships between insurance organizations, regulators and customers through proactive dialogue, research, communication, and education</a:t>
            </a:r>
            <a:r>
              <a:rPr lang="en-US" sz="2600" dirty="0">
                <a:solidFill>
                  <a:schemeClr val="bg1"/>
                </a:solidFill>
                <a:latin typeface="Arial" pitchFamily="34" charset="0"/>
                <a:ea typeface="ＭＳ Ｐゴシック"/>
                <a:cs typeface="Arial" pitchFamily="34" charset="0"/>
              </a:rPr>
              <a:t>.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ICAE’s Mission Statement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1200" y="6324600"/>
            <a:ext cx="48768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  <a:ln w="76200">
            <a:noFill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ICAE Attendees Included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401817"/>
              </p:ext>
            </p:extLst>
          </p:nvPr>
        </p:nvGraphicFramePr>
        <p:xfrm>
          <a:off x="2209800" y="1371600"/>
          <a:ext cx="7848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91200" y="6324600"/>
            <a:ext cx="48768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632460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This is not a complete list.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  <a:ln w="76200"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 ICAE Executive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Genworth Financial, Inc. </a:t>
            </a:r>
          </a:p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United Healthcare </a:t>
            </a:r>
            <a:r>
              <a:rPr lang="en-US" sz="2600" dirty="0">
                <a:solidFill>
                  <a:schemeClr val="bg1"/>
                </a:solidFill>
                <a:cs typeface="Arial" pitchFamily="34" charset="0"/>
              </a:rPr>
              <a:t> (2023 Vice President)</a:t>
            </a:r>
          </a:p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Country Financial </a:t>
            </a:r>
            <a:endParaRPr lang="en-US" sz="26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sz="3100" dirty="0">
                <a:solidFill>
                  <a:schemeClr val="bg1"/>
                </a:solidFill>
                <a:cs typeface="Arial" pitchFamily="34" charset="0"/>
              </a:rPr>
              <a:t>CUNA Mutual Group</a:t>
            </a:r>
          </a:p>
          <a:p>
            <a:r>
              <a:rPr lang="en-US" sz="3100" dirty="0">
                <a:solidFill>
                  <a:schemeClr val="bg1"/>
                </a:solidFill>
                <a:cs typeface="Arial" pitchFamily="34" charset="0"/>
              </a:rPr>
              <a:t>The Hanover Insurance Group</a:t>
            </a:r>
          </a:p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Nationwide Insurance </a:t>
            </a:r>
            <a:r>
              <a:rPr lang="en-US" sz="2600" dirty="0">
                <a:solidFill>
                  <a:schemeClr val="bg1"/>
                </a:solidFill>
                <a:cs typeface="Arial" pitchFamily="34" charset="0"/>
              </a:rPr>
              <a:t>(2023 President) </a:t>
            </a:r>
          </a:p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Swiss Re  </a:t>
            </a:r>
            <a:r>
              <a:rPr lang="en-US" sz="2600" dirty="0">
                <a:solidFill>
                  <a:schemeClr val="bg1"/>
                </a:solidFill>
                <a:cs typeface="Arial" pitchFamily="34" charset="0"/>
              </a:rPr>
              <a:t>(2016  Ex - President)</a:t>
            </a:r>
          </a:p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Travelers</a:t>
            </a:r>
          </a:p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Great American Insurance Group</a:t>
            </a:r>
          </a:p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Liberty Mutual Insurance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324600"/>
            <a:ext cx="50292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  <a:ln w="76200"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ICAE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Fosters relationships between regulators and organizations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Provides forum to discuss complaint trends, effective ways to handle complaints and share best practices with insurance community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Encourages participation in Breakout Sessions / Case Studies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By Line of Business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Through a mix of regulators, organizations and businesses (no silos)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Discussions of ongoing and new challenges as well as changes that impact the industry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Facilitates Position Papers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Joint regulator, organization and business input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Goal to create consistency within the industry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Previously Submitted to NAIC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Complaint Reason Codes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Uniformity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Social Media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6324600"/>
            <a:ext cx="51054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  <a:ln w="76200">
            <a:noFill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can you help ICAE?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>
                <a:solidFill>
                  <a:schemeClr val="bg1"/>
                </a:solidFill>
                <a:cs typeface="Arial" pitchFamily="34" charset="0"/>
              </a:rPr>
              <a:t>Through </a:t>
            </a:r>
          </a:p>
          <a:p>
            <a:pPr algn="ctr">
              <a:buNone/>
            </a:pPr>
            <a:r>
              <a:rPr lang="en-US" sz="7200" dirty="0">
                <a:solidFill>
                  <a:schemeClr val="bg1"/>
                </a:solidFill>
                <a:cs typeface="Arial" pitchFamily="34" charset="0"/>
              </a:rPr>
              <a:t>Corporate Sponsorship!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6248400"/>
            <a:ext cx="51054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  <a:ln w="76200">
            <a:noFill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Corporate Sponsorships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Provides your organization with recognition during the event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Allows complimentary registrations for additional attendees from your organization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Helps attract new members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Encourages the attendance of regulator attendees through reduced registration fees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Keeps industry registration fees as reasonable as possible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Helps with costs associated with the Exchange, such as conference center, materials and speakers</a:t>
            </a:r>
          </a:p>
          <a:p>
            <a:pPr lvl="1">
              <a:lnSpc>
                <a:spcPct val="100000"/>
              </a:lnSpc>
              <a:buNone/>
            </a:pPr>
            <a:endParaRPr lang="en-US" dirty="0">
              <a:solidFill>
                <a:schemeClr val="bg1"/>
              </a:solidFill>
              <a:ea typeface="ＭＳ Ｐゴシック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6248400"/>
            <a:ext cx="51054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  <a:ln w="76200"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Corporate Sponsorship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SILVER Sponsor $500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Name recognition in the exchange binder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Preliminary convention attendee registration information, </a:t>
            </a:r>
            <a:r>
              <a:rPr lang="en-US">
                <a:solidFill>
                  <a:schemeClr val="bg1"/>
                </a:solidFill>
                <a:ea typeface="ＭＳ Ｐゴシック"/>
                <a:cs typeface="Arial" pitchFamily="34" charset="0"/>
              </a:rPr>
              <a:t>if requested</a:t>
            </a:r>
            <a:endParaRPr lang="en-US" dirty="0">
              <a:solidFill>
                <a:schemeClr val="bg1"/>
              </a:solidFill>
              <a:ea typeface="ＭＳ Ｐゴシック"/>
              <a:cs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dirty="0">
              <a:solidFill>
                <a:schemeClr val="bg1"/>
              </a:solidFill>
              <a:ea typeface="ＭＳ Ｐゴシック"/>
              <a:cs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GOLD Sponsor $1,000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Silver level benefits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Option to provide a company handout describing product or service description and contact information</a:t>
            </a:r>
          </a:p>
          <a:p>
            <a:pPr marL="406400" lvl="1" indent="0">
              <a:spcBef>
                <a:spcPct val="0"/>
              </a:spcBef>
              <a:buNone/>
            </a:pPr>
            <a:endParaRPr lang="en-US" dirty="0">
              <a:solidFill>
                <a:schemeClr val="bg1"/>
              </a:solidFill>
              <a:ea typeface="ＭＳ Ｐゴシック"/>
              <a:cs typeface="Arial" pitchFamily="34" charset="0"/>
            </a:endParaRPr>
          </a:p>
          <a:p>
            <a:pPr marL="0" indent="0">
              <a:spcBef>
                <a:spcPct val="0"/>
              </a:spcBef>
            </a:pPr>
            <a:endParaRPr lang="en-US" dirty="0">
              <a:solidFill>
                <a:schemeClr val="bg1"/>
              </a:solidFill>
              <a:ea typeface="ＭＳ Ｐゴシック"/>
              <a:cs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PLATINUM Sponsor $1,500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Silver and Gold level benefits</a:t>
            </a:r>
          </a:p>
          <a:p>
            <a:pPr marL="406400" lvl="1" inden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ea typeface="ＭＳ Ｐゴシック"/>
                <a:cs typeface="Arial" pitchFamily="34" charset="0"/>
              </a:rPr>
              <a:t>Signage at various times during the Fall Exchange including Company logo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6324600"/>
            <a:ext cx="49530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INSIGHT 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INSURANCE CONSUMER RELATIONS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649</Words>
  <Application>Microsoft Office PowerPoint</Application>
  <PresentationFormat>Widescreen</PresentationFormat>
  <Paragraphs>137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</vt:lpstr>
      <vt:lpstr>Wingdings</vt:lpstr>
      <vt:lpstr>Office Theme</vt:lpstr>
      <vt:lpstr>PowerPoint Presentation</vt:lpstr>
      <vt:lpstr>About  ICAE</vt:lpstr>
      <vt:lpstr>ICAE’s Mission Statement</vt:lpstr>
      <vt:lpstr>ICAE Attendees Included</vt:lpstr>
      <vt:lpstr> ICAE Executive Committee</vt:lpstr>
      <vt:lpstr>ICAE Opportunities</vt:lpstr>
      <vt:lpstr>How can you help ICAE?</vt:lpstr>
      <vt:lpstr>Corporate Sponsorships</vt:lpstr>
      <vt:lpstr>Corporate Sponsorship Levels</vt:lpstr>
      <vt:lpstr>Corporate Sponsorship Levels</vt:lpstr>
      <vt:lpstr> Interested in Sponsorship?  </vt:lpstr>
      <vt:lpstr> Questions?  </vt:lpstr>
    </vt:vector>
  </TitlesOfParts>
  <Company>HealthMarkets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Consumer Affairs Exchange (ICAE)</dc:title>
  <dc:creator>kristi.colbert</dc:creator>
  <cp:lastModifiedBy>Richard McGee</cp:lastModifiedBy>
  <cp:revision>58</cp:revision>
  <dcterms:created xsi:type="dcterms:W3CDTF">2014-02-19T20:08:07Z</dcterms:created>
  <dcterms:modified xsi:type="dcterms:W3CDTF">2023-09-27T19:22:01Z</dcterms:modified>
</cp:coreProperties>
</file>