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BD1C5E-75BA-A7B5-EEDE-7C175F63D987}" v="735" dt="2024-09-25T12:32:25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9/25/24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7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0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9/25/24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9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9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9/25/24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3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6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9/25/24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1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9/25/24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1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21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maxwellgroup.com/bernadettespencer" TargetMode="External"/><Relationship Id="rId2" Type="http://schemas.openxmlformats.org/officeDocument/2006/relationships/hyperlink" Target="http://www.destinydesignedunlimit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4" name="Rectangle 163">
            <a:extLst>
              <a:ext uri="{FF2B5EF4-FFF2-40B4-BE49-F238E27FC236}">
                <a16:creationId xmlns:a16="http://schemas.microsoft.com/office/drawing/2014/main" id="{2D924463-4DB7-437D-85B1-7EE5042DE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14B50A6-093B-4BEC-814D-28A439BF6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BA6B3FC4-8E9F-47E9-9E04-AFD4802BF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4C534277-E69B-4B16-8548-820EE8962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61AE1AF-D0AD-9232-2EB3-0E979146693F}"/>
              </a:ext>
            </a:extLst>
          </p:cNvPr>
          <p:cNvSpPr txBox="1"/>
          <p:nvPr/>
        </p:nvSpPr>
        <p:spPr>
          <a:xfrm>
            <a:off x="531628" y="2646325"/>
            <a:ext cx="1112874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i="1" dirty="0">
                <a:solidFill>
                  <a:schemeClr val="accent6">
                    <a:lumMod val="49000"/>
                  </a:schemeClr>
                </a:solidFill>
                <a:latin typeface="Calibri"/>
                <a:cs typeface="Calibri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72EC97-530E-CCC5-00C8-96E9B2D2F891}"/>
              </a:ext>
            </a:extLst>
          </p:cNvPr>
          <p:cNvSpPr txBox="1"/>
          <p:nvPr/>
        </p:nvSpPr>
        <p:spPr>
          <a:xfrm>
            <a:off x="484371" y="413488"/>
            <a:ext cx="11270511" cy="58833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17AF99-0BD6-6C77-CAE6-E87BC2F8DDDF}"/>
              </a:ext>
            </a:extLst>
          </p:cNvPr>
          <p:cNvSpPr txBox="1"/>
          <p:nvPr/>
        </p:nvSpPr>
        <p:spPr>
          <a:xfrm>
            <a:off x="323316" y="445916"/>
            <a:ext cx="11601302" cy="58169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Calibri"/>
                <a:cs typeface="Calibri"/>
              </a:rPr>
              <a:t>Activity:</a:t>
            </a:r>
          </a:p>
          <a:p>
            <a:pPr algn="ctr"/>
            <a:endParaRPr lang="en-US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US" sz="2800" i="1" dirty="0">
                <a:solidFill>
                  <a:schemeClr val="tx2"/>
                </a:solidFill>
                <a:latin typeface="Calibri"/>
                <a:cs typeface="Calibri"/>
              </a:rPr>
              <a:t>Identify Safe Spaces for Vulnerability</a:t>
            </a:r>
          </a:p>
          <a:p>
            <a:endParaRPr lang="en-US" sz="28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List people in your life with whom you feel comfortable sharing your authentic self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Reflect on the qualities that make these relationships feel safe.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Write about one specific moment where you allowed yourself to be vulnerable with them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How did they respond?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How did you feel afterward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>
                <a:solidFill>
                  <a:schemeClr val="tx2"/>
                </a:solidFill>
                <a:latin typeface="Calibri"/>
                <a:cs typeface="Calibri"/>
              </a:rPr>
              <a:t>Consider how you can cultivate more of these safe spaces in other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04695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5757C1-BC92-6FEB-0A36-2A368B7E4C38}"/>
              </a:ext>
            </a:extLst>
          </p:cNvPr>
          <p:cNvSpPr txBox="1"/>
          <p:nvPr/>
        </p:nvSpPr>
        <p:spPr>
          <a:xfrm>
            <a:off x="307163" y="1228651"/>
            <a:ext cx="11577674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latin typeface="Calibri"/>
                <a:cs typeface="Calibri"/>
              </a:rPr>
              <a:t>Activity:</a:t>
            </a:r>
            <a:endParaRPr lang="en-US" dirty="0">
              <a:latin typeface="Avenir Next LT Pro"/>
              <a:cs typeface="Calibri"/>
            </a:endParaRPr>
          </a:p>
          <a:p>
            <a:pPr algn="ctr"/>
            <a:endParaRPr lang="en-US" sz="2800" dirty="0">
              <a:latin typeface="Calibri"/>
              <a:cs typeface="Calibri"/>
            </a:endParaRPr>
          </a:p>
          <a:p>
            <a:r>
              <a:rPr lang="en-US" sz="2800" i="1" dirty="0">
                <a:latin typeface="Calibri"/>
                <a:cs typeface="Calibri"/>
              </a:rPr>
              <a:t>Reframing Vulnerability as Strength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alibri"/>
                <a:cs typeface="Calibri"/>
              </a:rPr>
              <a:t>Consider people you admire who show vulnerability. 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alibri"/>
                <a:cs typeface="Calibri"/>
              </a:rPr>
              <a:t>Write about:</a:t>
            </a:r>
            <a:endParaRPr lang="en-US" dirty="0"/>
          </a:p>
          <a:p>
            <a:pPr marL="914400" lvl="1" indent="-457200">
              <a:buFont typeface="Courier New"/>
              <a:buChar char="o"/>
            </a:pPr>
            <a:r>
              <a:rPr lang="en-US" sz="2800" dirty="0">
                <a:latin typeface="Calibri"/>
                <a:cs typeface="Calibri"/>
              </a:rPr>
              <a:t>How do they express their openness or struggle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>
                <a:latin typeface="Calibri"/>
                <a:cs typeface="Calibri"/>
              </a:rPr>
              <a:t>Now think about your own vulnerability:  How could sharing more of yourself enhance your strength</a:t>
            </a:r>
          </a:p>
          <a:p>
            <a:pPr lvl="1"/>
            <a:r>
              <a:rPr lang="en-US" sz="2800" dirty="0">
                <a:latin typeface="Calibri"/>
                <a:cs typeface="Calibri"/>
              </a:rPr>
              <a:t>Goal:  Shift your perspective from seeing vulnerability as a weakness to viewing it as an authentic expression of strength</a:t>
            </a:r>
          </a:p>
        </p:txBody>
      </p:sp>
    </p:spTree>
    <p:extLst>
      <p:ext uri="{BB962C8B-B14F-4D97-AF65-F5344CB8AC3E}">
        <p14:creationId xmlns:p14="http://schemas.microsoft.com/office/powerpoint/2010/main" val="44285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7D945FC-E06D-1BA8-0DF0-73A2BFC6E2BE}"/>
              </a:ext>
            </a:extLst>
          </p:cNvPr>
          <p:cNvSpPr txBox="1"/>
          <p:nvPr/>
        </p:nvSpPr>
        <p:spPr>
          <a:xfrm>
            <a:off x="161993" y="1712267"/>
            <a:ext cx="11577674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ea typeface="+mn-lt"/>
                <a:cs typeface="+mn-lt"/>
              </a:rPr>
              <a:t>Thank you!</a:t>
            </a:r>
            <a:endParaRPr lang="en-US" dirty="0"/>
          </a:p>
          <a:p>
            <a:pPr algn="ctr"/>
            <a:endParaRPr lang="en-US" sz="2800" dirty="0"/>
          </a:p>
          <a:p>
            <a:pPr algn="ctr"/>
            <a:endParaRPr lang="en-US">
              <a:ea typeface="+mn-lt"/>
              <a:cs typeface="+mn-lt"/>
            </a:endParaRPr>
          </a:p>
          <a:p>
            <a:r>
              <a:rPr lang="en-US" sz="2800">
                <a:ea typeface="+mn-lt"/>
                <a:cs typeface="+mn-lt"/>
              </a:rPr>
              <a:t>Bernadette Spencer</a:t>
            </a:r>
            <a:endParaRPr lang="en-US"/>
          </a:p>
          <a:p>
            <a:r>
              <a:rPr lang="en-US" sz="2800" dirty="0">
                <a:ea typeface="+mn-lt"/>
                <a:cs typeface="+mn-lt"/>
                <a:hlinkClick r:id="rId2"/>
              </a:rPr>
              <a:t>www.destinydesignedunlimited.com</a:t>
            </a:r>
            <a:endParaRPr lang="en-US"/>
          </a:p>
          <a:p>
            <a:r>
              <a:rPr lang="en-US" sz="2800" dirty="0">
                <a:ea typeface="+mn-lt"/>
                <a:cs typeface="+mn-lt"/>
                <a:hlinkClick r:id="rId3"/>
              </a:rPr>
              <a:t>www.johnmaxwellgroup.com/bernadettespencer</a:t>
            </a:r>
            <a:endParaRPr lang="en-US"/>
          </a:p>
          <a:p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881DDBBD-D900-3134-0EC0-221113FBB5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7473" y="1693545"/>
            <a:ext cx="31051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48103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DAEC3"/>
      </a:accent3>
      <a:accent4>
        <a:srgbClr val="B13B7F"/>
      </a:accent4>
      <a:accent5>
        <a:srgbClr val="C34D60"/>
      </a:accent5>
      <a:accent6>
        <a:srgbClr val="B1593B"/>
      </a:accent6>
      <a:hlink>
        <a:srgbClr val="BF3F5E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Avenir Next LT Pro</vt:lpstr>
      <vt:lpstr>AvenirNext LT Pro Medium</vt:lpstr>
      <vt:lpstr>Calibri</vt:lpstr>
      <vt:lpstr>Courier New</vt:lpstr>
      <vt:lpstr>Sabon Next LT</vt:lpstr>
      <vt:lpstr>DappledVTI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Bernadette Spencer</cp:lastModifiedBy>
  <cp:revision>153</cp:revision>
  <dcterms:created xsi:type="dcterms:W3CDTF">2024-09-25T03:22:28Z</dcterms:created>
  <dcterms:modified xsi:type="dcterms:W3CDTF">2024-09-25T12:36:22Z</dcterms:modified>
</cp:coreProperties>
</file>