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4"/>
    <p:sldMasterId id="2147483726" r:id="rId5"/>
    <p:sldMasterId id="2147483651" r:id="rId6"/>
    <p:sldMasterId id="2147483692" r:id="rId7"/>
    <p:sldMasterId id="2147483790" r:id="rId8"/>
    <p:sldMasterId id="2147483746" r:id="rId9"/>
    <p:sldMasterId id="2147483834" r:id="rId10"/>
    <p:sldMasterId id="2147483839" r:id="rId11"/>
  </p:sldMasterIdLst>
  <p:notesMasterIdLst>
    <p:notesMasterId r:id="rId17"/>
  </p:notesMasterIdLst>
  <p:handoutMasterIdLst>
    <p:handoutMasterId r:id="rId18"/>
  </p:handoutMasterIdLst>
  <p:sldIdLst>
    <p:sldId id="660" r:id="rId12"/>
    <p:sldId id="764" r:id="rId13"/>
    <p:sldId id="767" r:id="rId14"/>
    <p:sldId id="766" r:id="rId15"/>
    <p:sldId id="7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Hasselbring" initials="JH" lastIdx="35" clrIdx="0">
    <p:extLst>
      <p:ext uri="{19B8F6BF-5375-455C-9EA6-DF929625EA0E}">
        <p15:presenceInfo xmlns:p15="http://schemas.microsoft.com/office/powerpoint/2012/main" userId="S::Jamie.Hasselbring@countryfinancial.com::6da5593d-34dd-4c29-8d5f-0562e3099645" providerId="AD"/>
      </p:ext>
    </p:extLst>
  </p:cmAuthor>
  <p:cmAuthor id="2" name="Clare Buedel" initials="CB" lastIdx="96" clrIdx="1">
    <p:extLst>
      <p:ext uri="{19B8F6BF-5375-455C-9EA6-DF929625EA0E}">
        <p15:presenceInfo xmlns:p15="http://schemas.microsoft.com/office/powerpoint/2012/main" userId="S::clareb@simantel.com::4e93503f-498f-45df-8518-08c9e5f3e7e2" providerId="AD"/>
      </p:ext>
    </p:extLst>
  </p:cmAuthor>
  <p:cmAuthor id="3" name="My Giang" initials="MG" lastIdx="5" clrIdx="2">
    <p:extLst>
      <p:ext uri="{19B8F6BF-5375-455C-9EA6-DF929625EA0E}">
        <p15:presenceInfo xmlns:p15="http://schemas.microsoft.com/office/powerpoint/2012/main" userId="S::myg@simantel.com::e14321ad-a7c4-41ce-b067-42dcc16cd2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3E"/>
    <a:srgbClr val="006443"/>
    <a:srgbClr val="FF0091"/>
    <a:srgbClr val="D8D7D7"/>
    <a:srgbClr val="64615D"/>
    <a:srgbClr val="D0CAC2"/>
    <a:srgbClr val="89B0D2"/>
    <a:srgbClr val="003E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F16E9-4DCC-4457-B389-0304406BA926}" v="23" dt="2024-08-16T19:40:56.3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592" y="-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lyn Fones" userId="e7aa4495-e87e-4972-be58-4e7e4228b6a0" providerId="ADAL" clId="{219FE119-D310-0F4F-AAFF-77D03E07D223}"/>
    <pc:docChg chg="undo redo custSel addSld modSld">
      <pc:chgData name="Jaclyn Fones" userId="e7aa4495-e87e-4972-be58-4e7e4228b6a0" providerId="ADAL" clId="{219FE119-D310-0F4F-AAFF-77D03E07D223}" dt="2021-01-20T16:18:25.237" v="184"/>
      <pc:docMkLst>
        <pc:docMk/>
      </pc:docMkLst>
      <pc:sldChg chg="addSp delSp modSp">
        <pc:chgData name="Jaclyn Fones" userId="e7aa4495-e87e-4972-be58-4e7e4228b6a0" providerId="ADAL" clId="{219FE119-D310-0F4F-AAFF-77D03E07D223}" dt="2021-01-20T16:18:25.237" v="184"/>
        <pc:sldMkLst>
          <pc:docMk/>
          <pc:sldMk cId="4175461530" sldId="738"/>
        </pc:sldMkLst>
        <pc:spChg chg="del">
          <ac:chgData name="Jaclyn Fones" userId="e7aa4495-e87e-4972-be58-4e7e4228b6a0" providerId="ADAL" clId="{219FE119-D310-0F4F-AAFF-77D03E07D223}" dt="2021-01-20T16:11:01.907" v="5" actId="21"/>
          <ac:spMkLst>
            <pc:docMk/>
            <pc:sldMk cId="4175461530" sldId="738"/>
            <ac:spMk id="2" creationId="{C1C9E762-C123-2C4B-8ED5-C77822835EF1}"/>
          </ac:spMkLst>
        </pc:spChg>
        <pc:spChg chg="del mod">
          <ac:chgData name="Jaclyn Fones" userId="e7aa4495-e87e-4972-be58-4e7e4228b6a0" providerId="ADAL" clId="{219FE119-D310-0F4F-AAFF-77D03E07D223}" dt="2021-01-20T16:16:16.372" v="155" actId="478"/>
          <ac:spMkLst>
            <pc:docMk/>
            <pc:sldMk cId="4175461530" sldId="738"/>
            <ac:spMk id="3" creationId="{F4A9D17C-6D8A-D341-9A17-F9AB761C07BF}"/>
          </ac:spMkLst>
        </pc:spChg>
        <pc:spChg chg="add del mod">
          <ac:chgData name="Jaclyn Fones" userId="e7aa4495-e87e-4972-be58-4e7e4228b6a0" providerId="ADAL" clId="{219FE119-D310-0F4F-AAFF-77D03E07D223}" dt="2021-01-20T16:11:05.671" v="6" actId="21"/>
          <ac:spMkLst>
            <pc:docMk/>
            <pc:sldMk cId="4175461530" sldId="738"/>
            <ac:spMk id="6" creationId="{0F33C671-591D-5145-9F68-E76AA73308A6}"/>
          </ac:spMkLst>
        </pc:spChg>
        <pc:spChg chg="add del mod">
          <ac:chgData name="Jaclyn Fones" userId="e7aa4495-e87e-4972-be58-4e7e4228b6a0" providerId="ADAL" clId="{219FE119-D310-0F4F-AAFF-77D03E07D223}" dt="2021-01-20T16:16:20.365" v="156" actId="21"/>
          <ac:spMkLst>
            <pc:docMk/>
            <pc:sldMk cId="4175461530" sldId="738"/>
            <ac:spMk id="97" creationId="{43E7987D-0131-5C4E-8908-F7AF50FEC444}"/>
          </ac:spMkLst>
        </pc:spChg>
        <pc:inkChg chg="add del">
          <ac:chgData name="Jaclyn Fones" userId="e7aa4495-e87e-4972-be58-4e7e4228b6a0" providerId="ADAL" clId="{219FE119-D310-0F4F-AAFF-77D03E07D223}" dt="2021-01-20T16:08:13.064" v="2"/>
          <ac:inkMkLst>
            <pc:docMk/>
            <pc:sldMk cId="4175461530" sldId="738"/>
            <ac:inkMk id="4" creationId="{C6CC21AF-5121-554E-B553-6D495DEB9743}"/>
          </ac:inkMkLst>
        </pc:inkChg>
        <pc:inkChg chg="add del">
          <ac:chgData name="Jaclyn Fones" userId="e7aa4495-e87e-4972-be58-4e7e4228b6a0" providerId="ADAL" clId="{219FE119-D310-0F4F-AAFF-77D03E07D223}" dt="2021-01-20T16:11:24.220" v="9"/>
          <ac:inkMkLst>
            <pc:docMk/>
            <pc:sldMk cId="4175461530" sldId="738"/>
            <ac:inkMk id="7" creationId="{FBACEA26-2301-1744-A92F-EAEDEE676F2C}"/>
          </ac:inkMkLst>
        </pc:inkChg>
        <pc:inkChg chg="add del">
          <ac:chgData name="Jaclyn Fones" userId="e7aa4495-e87e-4972-be58-4e7e4228b6a0" providerId="ADAL" clId="{219FE119-D310-0F4F-AAFF-77D03E07D223}" dt="2021-01-20T16:12:17.021" v="45"/>
          <ac:inkMkLst>
            <pc:docMk/>
            <pc:sldMk cId="4175461530" sldId="738"/>
            <ac:inkMk id="8" creationId="{AFF0EB5D-F0A5-F14F-9A45-F67D46600F87}"/>
          </ac:inkMkLst>
        </pc:inkChg>
        <pc:inkChg chg="add del">
          <ac:chgData name="Jaclyn Fones" userId="e7aa4495-e87e-4972-be58-4e7e4228b6a0" providerId="ADAL" clId="{219FE119-D310-0F4F-AAFF-77D03E07D223}" dt="2021-01-20T16:12:28.398" v="52"/>
          <ac:inkMkLst>
            <pc:docMk/>
            <pc:sldMk cId="4175461530" sldId="738"/>
            <ac:inkMk id="9" creationId="{B147D281-3CBA-2448-93D3-8BE33441447A}"/>
          </ac:inkMkLst>
        </pc:inkChg>
        <pc:inkChg chg="add del">
          <ac:chgData name="Jaclyn Fones" userId="e7aa4495-e87e-4972-be58-4e7e4228b6a0" providerId="ADAL" clId="{219FE119-D310-0F4F-AAFF-77D03E07D223}" dt="2021-01-20T16:12:28.398" v="52"/>
          <ac:inkMkLst>
            <pc:docMk/>
            <pc:sldMk cId="4175461530" sldId="738"/>
            <ac:inkMk id="10" creationId="{DD5BA2B3-44B7-9347-BC77-2394DDB31351}"/>
          </ac:inkMkLst>
        </pc:inkChg>
        <pc:inkChg chg="add del">
          <ac:chgData name="Jaclyn Fones" userId="e7aa4495-e87e-4972-be58-4e7e4228b6a0" providerId="ADAL" clId="{219FE119-D310-0F4F-AAFF-77D03E07D223}" dt="2021-01-20T16:12:28.398" v="52"/>
          <ac:inkMkLst>
            <pc:docMk/>
            <pc:sldMk cId="4175461530" sldId="738"/>
            <ac:inkMk id="11" creationId="{A45C193D-DAF2-D943-9632-AE69500C476D}"/>
          </ac:inkMkLst>
        </pc:inkChg>
        <pc:inkChg chg="add del">
          <ac:chgData name="Jaclyn Fones" userId="e7aa4495-e87e-4972-be58-4e7e4228b6a0" providerId="ADAL" clId="{219FE119-D310-0F4F-AAFF-77D03E07D223}" dt="2021-01-20T16:12:28.398" v="52"/>
          <ac:inkMkLst>
            <pc:docMk/>
            <pc:sldMk cId="4175461530" sldId="738"/>
            <ac:inkMk id="12" creationId="{AC1ABD23-05D5-6B49-ACBC-DE6724939158}"/>
          </ac:inkMkLst>
        </pc:inkChg>
        <pc:inkChg chg="add del">
          <ac:chgData name="Jaclyn Fones" userId="e7aa4495-e87e-4972-be58-4e7e4228b6a0" providerId="ADAL" clId="{219FE119-D310-0F4F-AAFF-77D03E07D223}" dt="2021-01-20T16:12:28.398" v="52"/>
          <ac:inkMkLst>
            <pc:docMk/>
            <pc:sldMk cId="4175461530" sldId="738"/>
            <ac:inkMk id="13" creationId="{5DAEE35C-521B-F44A-9B31-A5B14FD542DD}"/>
          </ac:inkMkLst>
        </pc:inkChg>
        <pc:inkChg chg="add del reco">
          <ac:chgData name="Jaclyn Fones" userId="e7aa4495-e87e-4972-be58-4e7e4228b6a0" providerId="ADAL" clId="{219FE119-D310-0F4F-AAFF-77D03E07D223}" dt="2021-01-20T16:15:41.510" v="148"/>
          <ac:inkMkLst>
            <pc:docMk/>
            <pc:sldMk cId="4175461530" sldId="738"/>
            <ac:inkMk id="14" creationId="{659B2F02-717A-1747-8D12-1B801B5B6C8E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16" creationId="{755583C8-2ECA-714A-83F0-487D262ADA93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17" creationId="{24D9CA96-1BAF-B24E-A274-387A0034CC8C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18" creationId="{D2E5BA1B-B2BD-4142-8616-E6C3B7C491CC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19" creationId="{793ABA23-E9EB-D043-BA76-D41FD94A1708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0" creationId="{59CC2C59-EDD4-B847-ACE4-F0F0015691A3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1" creationId="{9EF60E9B-21F0-3E47-9FF7-FB8BD4E2CBD4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2" creationId="{B42800B9-2512-7248-911F-406D699C2BCA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3" creationId="{BC88B597-E67C-1343-B81D-0FF4167C7E60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4" creationId="{8693F81B-660F-FD4E-AFCF-53AF2BC9C5A9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5" creationId="{468E7236-68DD-0946-B574-35825E0FA0DA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6" creationId="{62C3A08C-4074-5D46-A1F6-AA44E5429D93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7" creationId="{75988D02-1C22-0D43-9F78-826248C4E6C4}"/>
          </ac:inkMkLst>
        </pc:inkChg>
        <pc:inkChg chg="add del">
          <ac:chgData name="Jaclyn Fones" userId="e7aa4495-e87e-4972-be58-4e7e4228b6a0" providerId="ADAL" clId="{219FE119-D310-0F4F-AAFF-77D03E07D223}" dt="2021-01-20T16:12:44.781" v="66"/>
          <ac:inkMkLst>
            <pc:docMk/>
            <pc:sldMk cId="4175461530" sldId="738"/>
            <ac:inkMk id="28" creationId="{11706560-2625-9F4B-A121-C7CDCE680A86}"/>
          </ac:inkMkLst>
        </pc:inkChg>
        <pc:inkChg chg="add del reco">
          <ac:chgData name="Jaclyn Fones" userId="e7aa4495-e87e-4972-be58-4e7e4228b6a0" providerId="ADAL" clId="{219FE119-D310-0F4F-AAFF-77D03E07D223}" dt="2021-01-20T16:15:41.479" v="142"/>
          <ac:inkMkLst>
            <pc:docMk/>
            <pc:sldMk cId="4175461530" sldId="738"/>
            <ac:inkMk id="29" creationId="{57C7B197-2955-B941-922D-DFFE6968A6FA}"/>
          </ac:inkMkLst>
        </pc:inkChg>
        <pc:inkChg chg="add del reco">
          <ac:chgData name="Jaclyn Fones" userId="e7aa4495-e87e-4972-be58-4e7e4228b6a0" providerId="ADAL" clId="{219FE119-D310-0F4F-AAFF-77D03E07D223}" dt="2021-01-20T16:15:41.515" v="149"/>
          <ac:inkMkLst>
            <pc:docMk/>
            <pc:sldMk cId="4175461530" sldId="738"/>
            <ac:inkMk id="30" creationId="{04E5F335-D1EC-EE44-AD18-05C859F46EC2}"/>
          </ac:inkMkLst>
        </pc:inkChg>
        <pc:inkChg chg="add del">
          <ac:chgData name="Jaclyn Fones" userId="e7aa4495-e87e-4972-be58-4e7e4228b6a0" providerId="ADAL" clId="{219FE119-D310-0F4F-AAFF-77D03E07D223}" dt="2021-01-20T16:12:49.470" v="72"/>
          <ac:inkMkLst>
            <pc:docMk/>
            <pc:sldMk cId="4175461530" sldId="738"/>
            <ac:inkMk id="33" creationId="{31E0BEBA-91D4-9848-990C-6ACBBE75E196}"/>
          </ac:inkMkLst>
        </pc:inkChg>
        <pc:inkChg chg="add del">
          <ac:chgData name="Jaclyn Fones" userId="e7aa4495-e87e-4972-be58-4e7e4228b6a0" providerId="ADAL" clId="{219FE119-D310-0F4F-AAFF-77D03E07D223}" dt="2021-01-20T16:12:49.470" v="72"/>
          <ac:inkMkLst>
            <pc:docMk/>
            <pc:sldMk cId="4175461530" sldId="738"/>
            <ac:inkMk id="34" creationId="{F30B5D90-0299-BC4C-9542-28AF348EDF29}"/>
          </ac:inkMkLst>
        </pc:inkChg>
        <pc:inkChg chg="add del">
          <ac:chgData name="Jaclyn Fones" userId="e7aa4495-e87e-4972-be58-4e7e4228b6a0" providerId="ADAL" clId="{219FE119-D310-0F4F-AAFF-77D03E07D223}" dt="2021-01-20T16:12:49.470" v="72"/>
          <ac:inkMkLst>
            <pc:docMk/>
            <pc:sldMk cId="4175461530" sldId="738"/>
            <ac:inkMk id="35" creationId="{4F73B486-F998-5F4C-AB21-5D98B1096219}"/>
          </ac:inkMkLst>
        </pc:inkChg>
        <pc:inkChg chg="add del">
          <ac:chgData name="Jaclyn Fones" userId="e7aa4495-e87e-4972-be58-4e7e4228b6a0" providerId="ADAL" clId="{219FE119-D310-0F4F-AAFF-77D03E07D223}" dt="2021-01-20T16:12:49.470" v="72"/>
          <ac:inkMkLst>
            <pc:docMk/>
            <pc:sldMk cId="4175461530" sldId="738"/>
            <ac:inkMk id="36" creationId="{5AD110E9-C167-4E4C-9861-E33621A81602}"/>
          </ac:inkMkLst>
        </pc:inkChg>
        <pc:inkChg chg="add del reco">
          <ac:chgData name="Jaclyn Fones" userId="e7aa4495-e87e-4972-be58-4e7e4228b6a0" providerId="ADAL" clId="{219FE119-D310-0F4F-AAFF-77D03E07D223}" dt="2021-01-20T16:15:41.494" v="145"/>
          <ac:inkMkLst>
            <pc:docMk/>
            <pc:sldMk cId="4175461530" sldId="738"/>
            <ac:inkMk id="37" creationId="{34917FFF-CE81-0646-B31E-E70A27025FE5}"/>
          </ac:inkMkLst>
        </pc:inkChg>
        <pc:inkChg chg="add del">
          <ac:chgData name="Jaclyn Fones" userId="e7aa4495-e87e-4972-be58-4e7e4228b6a0" providerId="ADAL" clId="{219FE119-D310-0F4F-AAFF-77D03E07D223}" dt="2021-01-20T16:12:58.594" v="75"/>
          <ac:inkMkLst>
            <pc:docMk/>
            <pc:sldMk cId="4175461530" sldId="738"/>
            <ac:inkMk id="39" creationId="{F3D77BE1-E230-4941-908C-E86BA6C93D77}"/>
          </ac:inkMkLst>
        </pc:inkChg>
        <pc:inkChg chg="add del">
          <ac:chgData name="Jaclyn Fones" userId="e7aa4495-e87e-4972-be58-4e7e4228b6a0" providerId="ADAL" clId="{219FE119-D310-0F4F-AAFF-77D03E07D223}" dt="2021-01-20T16:12:58.594" v="75"/>
          <ac:inkMkLst>
            <pc:docMk/>
            <pc:sldMk cId="4175461530" sldId="738"/>
            <ac:inkMk id="40" creationId="{5C2C7174-BEA1-2247-A8D7-BCF643411831}"/>
          </ac:inkMkLst>
        </pc:inkChg>
        <pc:inkChg chg="add del reco">
          <ac:chgData name="Jaclyn Fones" userId="e7aa4495-e87e-4972-be58-4e7e4228b6a0" providerId="ADAL" clId="{219FE119-D310-0F4F-AAFF-77D03E07D223}" dt="2021-01-20T16:15:41.484" v="143"/>
          <ac:inkMkLst>
            <pc:docMk/>
            <pc:sldMk cId="4175461530" sldId="738"/>
            <ac:inkMk id="41" creationId="{B0736DD8-9431-7045-BB3F-EE8A035E9C40}"/>
          </ac:inkMkLst>
        </pc:inkChg>
        <pc:inkChg chg="add del">
          <ac:chgData name="Jaclyn Fones" userId="e7aa4495-e87e-4972-be58-4e7e4228b6a0" providerId="ADAL" clId="{219FE119-D310-0F4F-AAFF-77D03E07D223}" dt="2021-01-20T16:13:04.348" v="81"/>
          <ac:inkMkLst>
            <pc:docMk/>
            <pc:sldMk cId="4175461530" sldId="738"/>
            <ac:inkMk id="43" creationId="{05447812-6673-F94D-BBA5-56A2ABF20193}"/>
          </ac:inkMkLst>
        </pc:inkChg>
        <pc:inkChg chg="add del">
          <ac:chgData name="Jaclyn Fones" userId="e7aa4495-e87e-4972-be58-4e7e4228b6a0" providerId="ADAL" clId="{219FE119-D310-0F4F-AAFF-77D03E07D223}" dt="2021-01-20T16:13:04.348" v="81"/>
          <ac:inkMkLst>
            <pc:docMk/>
            <pc:sldMk cId="4175461530" sldId="738"/>
            <ac:inkMk id="44" creationId="{48D67B47-1E6F-0D47-A54F-B9710B5CB08B}"/>
          </ac:inkMkLst>
        </pc:inkChg>
        <pc:inkChg chg="add del">
          <ac:chgData name="Jaclyn Fones" userId="e7aa4495-e87e-4972-be58-4e7e4228b6a0" providerId="ADAL" clId="{219FE119-D310-0F4F-AAFF-77D03E07D223}" dt="2021-01-20T16:13:04.348" v="81"/>
          <ac:inkMkLst>
            <pc:docMk/>
            <pc:sldMk cId="4175461530" sldId="738"/>
            <ac:inkMk id="45" creationId="{F70B5A50-0255-984E-A4CA-546A7FF31B1F}"/>
          </ac:inkMkLst>
        </pc:inkChg>
        <pc:inkChg chg="add del">
          <ac:chgData name="Jaclyn Fones" userId="e7aa4495-e87e-4972-be58-4e7e4228b6a0" providerId="ADAL" clId="{219FE119-D310-0F4F-AAFF-77D03E07D223}" dt="2021-01-20T16:13:04.348" v="81"/>
          <ac:inkMkLst>
            <pc:docMk/>
            <pc:sldMk cId="4175461530" sldId="738"/>
            <ac:inkMk id="46" creationId="{08D063D6-CB9C-C145-944A-B3C06C2406E5}"/>
          </ac:inkMkLst>
        </pc:inkChg>
        <pc:inkChg chg="add del">
          <ac:chgData name="Jaclyn Fones" userId="e7aa4495-e87e-4972-be58-4e7e4228b6a0" providerId="ADAL" clId="{219FE119-D310-0F4F-AAFF-77D03E07D223}" dt="2021-01-20T16:13:04.348" v="81"/>
          <ac:inkMkLst>
            <pc:docMk/>
            <pc:sldMk cId="4175461530" sldId="738"/>
            <ac:inkMk id="47" creationId="{E9703480-B66D-0549-9FB1-796C4AA58739}"/>
          </ac:inkMkLst>
        </pc:inkChg>
        <pc:inkChg chg="add del reco">
          <ac:chgData name="Jaclyn Fones" userId="e7aa4495-e87e-4972-be58-4e7e4228b6a0" providerId="ADAL" clId="{219FE119-D310-0F4F-AAFF-77D03E07D223}" dt="2021-01-20T16:15:41.468" v="140"/>
          <ac:inkMkLst>
            <pc:docMk/>
            <pc:sldMk cId="4175461530" sldId="738"/>
            <ac:inkMk id="48" creationId="{A766B870-582D-A14B-8284-42842661AC3D}"/>
          </ac:inkMkLst>
        </pc:inkChg>
        <pc:inkChg chg="add del">
          <ac:chgData name="Jaclyn Fones" userId="e7aa4495-e87e-4972-be58-4e7e4228b6a0" providerId="ADAL" clId="{219FE119-D310-0F4F-AAFF-77D03E07D223}" dt="2021-01-20T16:13:08.937" v="85"/>
          <ac:inkMkLst>
            <pc:docMk/>
            <pc:sldMk cId="4175461530" sldId="738"/>
            <ac:inkMk id="50" creationId="{89FE1FA0-E4CA-DC40-9D8E-5FAE6B0203DC}"/>
          </ac:inkMkLst>
        </pc:inkChg>
        <pc:inkChg chg="add del">
          <ac:chgData name="Jaclyn Fones" userId="e7aa4495-e87e-4972-be58-4e7e4228b6a0" providerId="ADAL" clId="{219FE119-D310-0F4F-AAFF-77D03E07D223}" dt="2021-01-20T16:13:08.937" v="85"/>
          <ac:inkMkLst>
            <pc:docMk/>
            <pc:sldMk cId="4175461530" sldId="738"/>
            <ac:inkMk id="51" creationId="{00412044-E580-BC48-A937-14DC0964E819}"/>
          </ac:inkMkLst>
        </pc:inkChg>
        <pc:inkChg chg="add del">
          <ac:chgData name="Jaclyn Fones" userId="e7aa4495-e87e-4972-be58-4e7e4228b6a0" providerId="ADAL" clId="{219FE119-D310-0F4F-AAFF-77D03E07D223}" dt="2021-01-20T16:13:08.937" v="85"/>
          <ac:inkMkLst>
            <pc:docMk/>
            <pc:sldMk cId="4175461530" sldId="738"/>
            <ac:inkMk id="52" creationId="{4E6429D4-9B81-0645-A43C-992FB989767E}"/>
          </ac:inkMkLst>
        </pc:inkChg>
        <pc:inkChg chg="add del reco">
          <ac:chgData name="Jaclyn Fones" userId="e7aa4495-e87e-4972-be58-4e7e4228b6a0" providerId="ADAL" clId="{219FE119-D310-0F4F-AAFF-77D03E07D223}" dt="2021-01-20T16:15:41.473" v="141"/>
          <ac:inkMkLst>
            <pc:docMk/>
            <pc:sldMk cId="4175461530" sldId="738"/>
            <ac:inkMk id="53" creationId="{5A11CFC8-E278-D947-987B-EBB78B959E73}"/>
          </ac:inkMkLst>
        </pc:inkChg>
        <pc:inkChg chg="add del">
          <ac:chgData name="Jaclyn Fones" userId="e7aa4495-e87e-4972-be58-4e7e4228b6a0" providerId="ADAL" clId="{219FE119-D310-0F4F-AAFF-77D03E07D223}" dt="2021-01-20T16:13:40.891" v="98"/>
          <ac:inkMkLst>
            <pc:docMk/>
            <pc:sldMk cId="4175461530" sldId="738"/>
            <ac:inkMk id="55" creationId="{739225BD-274C-9741-B9A3-64460B8C4668}"/>
          </ac:inkMkLst>
        </pc:inkChg>
        <pc:inkChg chg="add del">
          <ac:chgData name="Jaclyn Fones" userId="e7aa4495-e87e-4972-be58-4e7e4228b6a0" providerId="ADAL" clId="{219FE119-D310-0F4F-AAFF-77D03E07D223}" dt="2021-01-20T16:13:40.891" v="98"/>
          <ac:inkMkLst>
            <pc:docMk/>
            <pc:sldMk cId="4175461530" sldId="738"/>
            <ac:inkMk id="56" creationId="{1B8A9598-3D81-FD48-9B4B-2DC452556C47}"/>
          </ac:inkMkLst>
        </pc:inkChg>
        <pc:inkChg chg="add del">
          <ac:chgData name="Jaclyn Fones" userId="e7aa4495-e87e-4972-be58-4e7e4228b6a0" providerId="ADAL" clId="{219FE119-D310-0F4F-AAFF-77D03E07D223}" dt="2021-01-20T16:13:40.891" v="98"/>
          <ac:inkMkLst>
            <pc:docMk/>
            <pc:sldMk cId="4175461530" sldId="738"/>
            <ac:inkMk id="57" creationId="{4B77AA82-9FBF-C548-9084-824AC823922D}"/>
          </ac:inkMkLst>
        </pc:inkChg>
        <pc:inkChg chg="add del">
          <ac:chgData name="Jaclyn Fones" userId="e7aa4495-e87e-4972-be58-4e7e4228b6a0" providerId="ADAL" clId="{219FE119-D310-0F4F-AAFF-77D03E07D223}" dt="2021-01-20T16:13:40.891" v="98"/>
          <ac:inkMkLst>
            <pc:docMk/>
            <pc:sldMk cId="4175461530" sldId="738"/>
            <ac:inkMk id="58" creationId="{B25A5EC6-C2D4-6341-97FF-877796D66A2E}"/>
          </ac:inkMkLst>
        </pc:inkChg>
        <pc:inkChg chg="add del reco">
          <ac:chgData name="Jaclyn Fones" userId="e7aa4495-e87e-4972-be58-4e7e4228b6a0" providerId="ADAL" clId="{219FE119-D310-0F4F-AAFF-77D03E07D223}" dt="2021-01-20T16:15:41.520" v="150"/>
          <ac:inkMkLst>
            <pc:docMk/>
            <pc:sldMk cId="4175461530" sldId="738"/>
            <ac:inkMk id="59" creationId="{B9C4AAE7-63F5-4642-82DE-69FA30B91E07}"/>
          </ac:inkMkLst>
        </pc:inkChg>
        <pc:inkChg chg="add del">
          <ac:chgData name="Jaclyn Fones" userId="e7aa4495-e87e-4972-be58-4e7e4228b6a0" providerId="ADAL" clId="{219FE119-D310-0F4F-AAFF-77D03E07D223}" dt="2021-01-20T16:13:26.712" v="93"/>
          <ac:inkMkLst>
            <pc:docMk/>
            <pc:sldMk cId="4175461530" sldId="738"/>
            <ac:inkMk id="61" creationId="{ABCC5A67-26BE-BA4E-8C50-21741AB2B8B0}"/>
          </ac:inkMkLst>
        </pc:inkChg>
        <pc:inkChg chg="add del">
          <ac:chgData name="Jaclyn Fones" userId="e7aa4495-e87e-4972-be58-4e7e4228b6a0" providerId="ADAL" clId="{219FE119-D310-0F4F-AAFF-77D03E07D223}" dt="2021-01-20T16:13:37.118" v="96"/>
          <ac:inkMkLst>
            <pc:docMk/>
            <pc:sldMk cId="4175461530" sldId="738"/>
            <ac:inkMk id="62" creationId="{E3F71040-2D07-4B43-ABD5-9EBA6E5CEA7C}"/>
          </ac:inkMkLst>
        </pc:inkChg>
        <pc:inkChg chg="add del">
          <ac:chgData name="Jaclyn Fones" userId="e7aa4495-e87e-4972-be58-4e7e4228b6a0" providerId="ADAL" clId="{219FE119-D310-0F4F-AAFF-77D03E07D223}" dt="2021-01-20T16:14:05.335" v="115"/>
          <ac:inkMkLst>
            <pc:docMk/>
            <pc:sldMk cId="4175461530" sldId="738"/>
            <ac:inkMk id="63" creationId="{28B151EF-3097-F14E-8805-444D7A1CCCBA}"/>
          </ac:inkMkLst>
        </pc:inkChg>
        <pc:inkChg chg="add del">
          <ac:chgData name="Jaclyn Fones" userId="e7aa4495-e87e-4972-be58-4e7e4228b6a0" providerId="ADAL" clId="{219FE119-D310-0F4F-AAFF-77D03E07D223}" dt="2021-01-20T16:14:04.914" v="114"/>
          <ac:inkMkLst>
            <pc:docMk/>
            <pc:sldMk cId="4175461530" sldId="738"/>
            <ac:inkMk id="64" creationId="{A6B5CD0E-5A51-C041-8B6A-169EC734BB18}"/>
          </ac:inkMkLst>
        </pc:inkChg>
        <pc:inkChg chg="add del">
          <ac:chgData name="Jaclyn Fones" userId="e7aa4495-e87e-4972-be58-4e7e4228b6a0" providerId="ADAL" clId="{219FE119-D310-0F4F-AAFF-77D03E07D223}" dt="2021-01-20T16:14:04.465" v="113"/>
          <ac:inkMkLst>
            <pc:docMk/>
            <pc:sldMk cId="4175461530" sldId="738"/>
            <ac:inkMk id="65" creationId="{FBC88A47-37EE-4B4D-A32D-4D0AAA382837}"/>
          </ac:inkMkLst>
        </pc:inkChg>
        <pc:inkChg chg="add del">
          <ac:chgData name="Jaclyn Fones" userId="e7aa4495-e87e-4972-be58-4e7e4228b6a0" providerId="ADAL" clId="{219FE119-D310-0F4F-AAFF-77D03E07D223}" dt="2021-01-20T16:14:04.139" v="112"/>
          <ac:inkMkLst>
            <pc:docMk/>
            <pc:sldMk cId="4175461530" sldId="738"/>
            <ac:inkMk id="66" creationId="{D8073C88-E236-8A42-A746-1ECE89A1F4CB}"/>
          </ac:inkMkLst>
        </pc:inkChg>
        <pc:inkChg chg="add del">
          <ac:chgData name="Jaclyn Fones" userId="e7aa4495-e87e-4972-be58-4e7e4228b6a0" providerId="ADAL" clId="{219FE119-D310-0F4F-AAFF-77D03E07D223}" dt="2021-01-20T16:14:03.712" v="111"/>
          <ac:inkMkLst>
            <pc:docMk/>
            <pc:sldMk cId="4175461530" sldId="738"/>
            <ac:inkMk id="67" creationId="{79DFD19B-B7F6-834C-953B-8C510D3F1625}"/>
          </ac:inkMkLst>
        </pc:inkChg>
        <pc:inkChg chg="add del">
          <ac:chgData name="Jaclyn Fones" userId="e7aa4495-e87e-4972-be58-4e7e4228b6a0" providerId="ADAL" clId="{219FE119-D310-0F4F-AAFF-77D03E07D223}" dt="2021-01-20T16:14:03.334" v="110"/>
          <ac:inkMkLst>
            <pc:docMk/>
            <pc:sldMk cId="4175461530" sldId="738"/>
            <ac:inkMk id="68" creationId="{214EEA5D-19D3-8F43-AF77-C4BAF54E70B6}"/>
          </ac:inkMkLst>
        </pc:inkChg>
        <pc:inkChg chg="add del">
          <ac:chgData name="Jaclyn Fones" userId="e7aa4495-e87e-4972-be58-4e7e4228b6a0" providerId="ADAL" clId="{219FE119-D310-0F4F-AAFF-77D03E07D223}" dt="2021-01-20T16:14:02.329" v="109"/>
          <ac:inkMkLst>
            <pc:docMk/>
            <pc:sldMk cId="4175461530" sldId="738"/>
            <ac:inkMk id="69" creationId="{AB8A4948-8F53-0543-AEB4-25F78938489C}"/>
          </ac:inkMkLst>
        </pc:inkChg>
        <pc:inkChg chg="add del">
          <ac:chgData name="Jaclyn Fones" userId="e7aa4495-e87e-4972-be58-4e7e4228b6a0" providerId="ADAL" clId="{219FE119-D310-0F4F-AAFF-77D03E07D223}" dt="2021-01-20T16:14:01.254" v="108"/>
          <ac:inkMkLst>
            <pc:docMk/>
            <pc:sldMk cId="4175461530" sldId="738"/>
            <ac:inkMk id="70" creationId="{A31676B7-C244-6740-88D8-77C2F15763C1}"/>
          </ac:inkMkLst>
        </pc:inkChg>
        <pc:inkChg chg="add del reco">
          <ac:chgData name="Jaclyn Fones" userId="e7aa4495-e87e-4972-be58-4e7e4228b6a0" providerId="ADAL" clId="{219FE119-D310-0F4F-AAFF-77D03E07D223}" dt="2021-01-20T16:14:01.254" v="108"/>
          <ac:inkMkLst>
            <pc:docMk/>
            <pc:sldMk cId="4175461530" sldId="738"/>
            <ac:inkMk id="71" creationId="{E33C56A4-F62A-FC42-8890-FAFBA6B2404A}"/>
          </ac:inkMkLst>
        </pc:inkChg>
        <pc:inkChg chg="add del">
          <ac:chgData name="Jaclyn Fones" userId="e7aa4495-e87e-4972-be58-4e7e4228b6a0" providerId="ADAL" clId="{219FE119-D310-0F4F-AAFF-77D03E07D223}" dt="2021-01-20T16:14:18.206" v="119"/>
          <ac:inkMkLst>
            <pc:docMk/>
            <pc:sldMk cId="4175461530" sldId="738"/>
            <ac:inkMk id="73" creationId="{AAD00431-17A6-C942-AE15-D69A05F47089}"/>
          </ac:inkMkLst>
        </pc:inkChg>
        <pc:inkChg chg="add del">
          <ac:chgData name="Jaclyn Fones" userId="e7aa4495-e87e-4972-be58-4e7e4228b6a0" providerId="ADAL" clId="{219FE119-D310-0F4F-AAFF-77D03E07D223}" dt="2021-01-20T16:14:18.206" v="119"/>
          <ac:inkMkLst>
            <pc:docMk/>
            <pc:sldMk cId="4175461530" sldId="738"/>
            <ac:inkMk id="74" creationId="{00C97803-6255-1340-919A-99F16416F659}"/>
          </ac:inkMkLst>
        </pc:inkChg>
        <pc:inkChg chg="add del">
          <ac:chgData name="Jaclyn Fones" userId="e7aa4495-e87e-4972-be58-4e7e4228b6a0" providerId="ADAL" clId="{219FE119-D310-0F4F-AAFF-77D03E07D223}" dt="2021-01-20T16:14:18.206" v="119"/>
          <ac:inkMkLst>
            <pc:docMk/>
            <pc:sldMk cId="4175461530" sldId="738"/>
            <ac:inkMk id="75" creationId="{218161F8-E4AD-EF4F-851D-FE1C63F18657}"/>
          </ac:inkMkLst>
        </pc:inkChg>
        <pc:inkChg chg="add del mod reco modStrokes">
          <ac:chgData name="Jaclyn Fones" userId="e7aa4495-e87e-4972-be58-4e7e4228b6a0" providerId="ADAL" clId="{219FE119-D310-0F4F-AAFF-77D03E07D223}" dt="2021-01-20T16:15:41.505" v="147"/>
          <ac:inkMkLst>
            <pc:docMk/>
            <pc:sldMk cId="4175461530" sldId="738"/>
            <ac:inkMk id="76" creationId="{C01E30DB-FAF7-E24A-9411-831D2CE445B7}"/>
          </ac:inkMkLst>
        </pc:inkChg>
        <pc:inkChg chg="add del">
          <ac:chgData name="Jaclyn Fones" userId="e7aa4495-e87e-4972-be58-4e7e4228b6a0" providerId="ADAL" clId="{219FE119-D310-0F4F-AAFF-77D03E07D223}" dt="2021-01-20T16:14:27.522" v="124"/>
          <ac:inkMkLst>
            <pc:docMk/>
            <pc:sldMk cId="4175461530" sldId="738"/>
            <ac:inkMk id="78" creationId="{072D1539-4A47-F04C-8ABE-E9AE408AC761}"/>
          </ac:inkMkLst>
        </pc:inkChg>
        <pc:inkChg chg="add del">
          <ac:chgData name="Jaclyn Fones" userId="e7aa4495-e87e-4972-be58-4e7e4228b6a0" providerId="ADAL" clId="{219FE119-D310-0F4F-AAFF-77D03E07D223}" dt="2021-01-20T16:14:27.522" v="124"/>
          <ac:inkMkLst>
            <pc:docMk/>
            <pc:sldMk cId="4175461530" sldId="738"/>
            <ac:inkMk id="79" creationId="{E53403B5-E47E-8344-A3D7-0514778AA3A8}"/>
          </ac:inkMkLst>
        </pc:inkChg>
        <pc:inkChg chg="add del">
          <ac:chgData name="Jaclyn Fones" userId="e7aa4495-e87e-4972-be58-4e7e4228b6a0" providerId="ADAL" clId="{219FE119-D310-0F4F-AAFF-77D03E07D223}" dt="2021-01-20T16:14:27.522" v="124"/>
          <ac:inkMkLst>
            <pc:docMk/>
            <pc:sldMk cId="4175461530" sldId="738"/>
            <ac:inkMk id="80" creationId="{D73BBE8F-54E0-D149-956B-F63C699FC6F1}"/>
          </ac:inkMkLst>
        </pc:inkChg>
        <pc:inkChg chg="add del reco">
          <ac:chgData name="Jaclyn Fones" userId="e7aa4495-e87e-4972-be58-4e7e4228b6a0" providerId="ADAL" clId="{219FE119-D310-0F4F-AAFF-77D03E07D223}" dt="2021-01-20T16:15:41.489" v="144"/>
          <ac:inkMkLst>
            <pc:docMk/>
            <pc:sldMk cId="4175461530" sldId="738"/>
            <ac:inkMk id="81" creationId="{F16053D8-0814-2643-8804-EA902FD90F13}"/>
          </ac:inkMkLst>
        </pc:inkChg>
        <pc:inkChg chg="add del">
          <ac:chgData name="Jaclyn Fones" userId="e7aa4495-e87e-4972-be58-4e7e4228b6a0" providerId="ADAL" clId="{219FE119-D310-0F4F-AAFF-77D03E07D223}" dt="2021-01-20T16:15:41.524" v="151"/>
          <ac:inkMkLst>
            <pc:docMk/>
            <pc:sldMk cId="4175461530" sldId="738"/>
            <ac:inkMk id="83" creationId="{11257187-90CD-5D4A-9B72-748C727F5847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84" creationId="{4423A735-0A38-B54E-B138-E364E3F028EB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85" creationId="{CBFDC319-CDA9-5245-BE46-97CF870A029E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86" creationId="{4FAF3A10-5076-8F44-A33A-E0E90B05243A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87" creationId="{EDDA5997-2681-2C45-B04E-4A3DB62EB3E2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88" creationId="{99D46DE6-4ADA-864F-99C5-65DE7F8AD0F6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89" creationId="{CC948C84-6627-5148-A3A4-14E1877330E2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90" creationId="{78A548A2-D73B-8644-A1AC-BE05D9103699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91" creationId="{8E35105E-E783-1D4E-98BA-D1448BC7941D}"/>
          </ac:inkMkLst>
        </pc:inkChg>
        <pc:inkChg chg="add del">
          <ac:chgData name="Jaclyn Fones" userId="e7aa4495-e87e-4972-be58-4e7e4228b6a0" providerId="ADAL" clId="{219FE119-D310-0F4F-AAFF-77D03E07D223}" dt="2021-01-20T16:14:40.650" v="136"/>
          <ac:inkMkLst>
            <pc:docMk/>
            <pc:sldMk cId="4175461530" sldId="738"/>
            <ac:inkMk id="92" creationId="{D82B4C04-5008-F84C-B645-FED8CB5DB7F7}"/>
          </ac:inkMkLst>
        </pc:inkChg>
        <pc:inkChg chg="add del reco">
          <ac:chgData name="Jaclyn Fones" userId="e7aa4495-e87e-4972-be58-4e7e4228b6a0" providerId="ADAL" clId="{219FE119-D310-0F4F-AAFF-77D03E07D223}" dt="2021-01-20T16:15:41.500" v="146"/>
          <ac:inkMkLst>
            <pc:docMk/>
            <pc:sldMk cId="4175461530" sldId="738"/>
            <ac:inkMk id="93" creationId="{C90AF2B3-BEB9-F348-B33D-FEFAE518FF1B}"/>
          </ac:inkMkLst>
        </pc:inkChg>
        <pc:inkChg chg="add del">
          <ac:chgData name="Jaclyn Fones" userId="e7aa4495-e87e-4972-be58-4e7e4228b6a0" providerId="ADAL" clId="{219FE119-D310-0F4F-AAFF-77D03E07D223}" dt="2021-01-20T16:15:41.460" v="139"/>
          <ac:inkMkLst>
            <pc:docMk/>
            <pc:sldMk cId="4175461530" sldId="738"/>
            <ac:inkMk id="95" creationId="{2898C696-FD5E-0B47-B425-6132DCE29891}"/>
          </ac:inkMkLst>
        </pc:inkChg>
        <pc:inkChg chg="add del">
          <ac:chgData name="Jaclyn Fones" userId="e7aa4495-e87e-4972-be58-4e7e4228b6a0" providerId="ADAL" clId="{219FE119-D310-0F4F-AAFF-77D03E07D223}" dt="2021-01-20T16:17:25.103" v="164"/>
          <ac:inkMkLst>
            <pc:docMk/>
            <pc:sldMk cId="4175461530" sldId="738"/>
            <ac:inkMk id="98" creationId="{7BD16354-F60C-3544-AB09-B704C1D33E18}"/>
          </ac:inkMkLst>
        </pc:inkChg>
        <pc:inkChg chg="add del">
          <ac:chgData name="Jaclyn Fones" userId="e7aa4495-e87e-4972-be58-4e7e4228b6a0" providerId="ADAL" clId="{219FE119-D310-0F4F-AAFF-77D03E07D223}" dt="2021-01-20T16:17:23.649" v="163"/>
          <ac:inkMkLst>
            <pc:docMk/>
            <pc:sldMk cId="4175461530" sldId="738"/>
            <ac:inkMk id="99" creationId="{C5DB0533-AC29-DF47-8BEB-42FEA005059F}"/>
          </ac:inkMkLst>
        </pc:inkChg>
        <pc:inkChg chg="add del">
          <ac:chgData name="Jaclyn Fones" userId="e7aa4495-e87e-4972-be58-4e7e4228b6a0" providerId="ADAL" clId="{219FE119-D310-0F4F-AAFF-77D03E07D223}" dt="2021-01-20T16:17:21.936" v="162"/>
          <ac:inkMkLst>
            <pc:docMk/>
            <pc:sldMk cId="4175461530" sldId="738"/>
            <ac:inkMk id="100" creationId="{7756DC88-2A62-5149-8A92-16F794F676E5}"/>
          </ac:inkMkLst>
        </pc:inkChg>
        <pc:inkChg chg="add del reco">
          <ac:chgData name="Jaclyn Fones" userId="e7aa4495-e87e-4972-be58-4e7e4228b6a0" providerId="ADAL" clId="{219FE119-D310-0F4F-AAFF-77D03E07D223}" dt="2021-01-20T16:17:21.936" v="162"/>
          <ac:inkMkLst>
            <pc:docMk/>
            <pc:sldMk cId="4175461530" sldId="738"/>
            <ac:inkMk id="101" creationId="{5BF805B9-731B-304B-85D0-9CDF0FBB6DAD}"/>
          </ac:inkMkLst>
        </pc:inkChg>
        <pc:inkChg chg="add del">
          <ac:chgData name="Jaclyn Fones" userId="e7aa4495-e87e-4972-be58-4e7e4228b6a0" providerId="ADAL" clId="{219FE119-D310-0F4F-AAFF-77D03E07D223}" dt="2021-01-20T16:17:37.007" v="168"/>
          <ac:inkMkLst>
            <pc:docMk/>
            <pc:sldMk cId="4175461530" sldId="738"/>
            <ac:inkMk id="103" creationId="{4875BB9F-1600-2B40-BCB4-AA0F14EF1F76}"/>
          </ac:inkMkLst>
        </pc:inkChg>
        <pc:inkChg chg="add del">
          <ac:chgData name="Jaclyn Fones" userId="e7aa4495-e87e-4972-be58-4e7e4228b6a0" providerId="ADAL" clId="{219FE119-D310-0F4F-AAFF-77D03E07D223}" dt="2021-01-20T16:17:37.007" v="168"/>
          <ac:inkMkLst>
            <pc:docMk/>
            <pc:sldMk cId="4175461530" sldId="738"/>
            <ac:inkMk id="104" creationId="{22062A31-730A-A74E-A2F3-8BB5B9713B2F}"/>
          </ac:inkMkLst>
        </pc:inkChg>
        <pc:inkChg chg="add del">
          <ac:chgData name="Jaclyn Fones" userId="e7aa4495-e87e-4972-be58-4e7e4228b6a0" providerId="ADAL" clId="{219FE119-D310-0F4F-AAFF-77D03E07D223}" dt="2021-01-20T16:17:37.007" v="168"/>
          <ac:inkMkLst>
            <pc:docMk/>
            <pc:sldMk cId="4175461530" sldId="738"/>
            <ac:inkMk id="105" creationId="{8F4E9D15-1842-AA41-A6AA-6BC7D043BC17}"/>
          </ac:inkMkLst>
        </pc:inkChg>
        <pc:inkChg chg="add reco">
          <ac:chgData name="Jaclyn Fones" userId="e7aa4495-e87e-4972-be58-4e7e4228b6a0" providerId="ADAL" clId="{219FE119-D310-0F4F-AAFF-77D03E07D223}" dt="2021-01-20T16:17:37.007" v="168"/>
          <ac:inkMkLst>
            <pc:docMk/>
            <pc:sldMk cId="4175461530" sldId="738"/>
            <ac:inkMk id="106" creationId="{E86AFE98-5881-564F-BEF9-A5956DF963C0}"/>
          </ac:inkMkLst>
        </pc:inkChg>
        <pc:inkChg chg="add del">
          <ac:chgData name="Jaclyn Fones" userId="e7aa4495-e87e-4972-be58-4e7e4228b6a0" providerId="ADAL" clId="{219FE119-D310-0F4F-AAFF-77D03E07D223}" dt="2021-01-20T16:17:51.670" v="173"/>
          <ac:inkMkLst>
            <pc:docMk/>
            <pc:sldMk cId="4175461530" sldId="738"/>
            <ac:inkMk id="108" creationId="{65307C9F-A624-514C-8C36-A667D481D349}"/>
          </ac:inkMkLst>
        </pc:inkChg>
        <pc:inkChg chg="add del">
          <ac:chgData name="Jaclyn Fones" userId="e7aa4495-e87e-4972-be58-4e7e4228b6a0" providerId="ADAL" clId="{219FE119-D310-0F4F-AAFF-77D03E07D223}" dt="2021-01-20T16:17:51.670" v="173"/>
          <ac:inkMkLst>
            <pc:docMk/>
            <pc:sldMk cId="4175461530" sldId="738"/>
            <ac:inkMk id="109" creationId="{3B31AA3C-C479-284B-B2A1-A161B09B46B9}"/>
          </ac:inkMkLst>
        </pc:inkChg>
        <pc:inkChg chg="add del">
          <ac:chgData name="Jaclyn Fones" userId="e7aa4495-e87e-4972-be58-4e7e4228b6a0" providerId="ADAL" clId="{219FE119-D310-0F4F-AAFF-77D03E07D223}" dt="2021-01-20T16:17:51.670" v="173"/>
          <ac:inkMkLst>
            <pc:docMk/>
            <pc:sldMk cId="4175461530" sldId="738"/>
            <ac:inkMk id="110" creationId="{1B0FD544-E158-704B-99FD-15616EC038C2}"/>
          </ac:inkMkLst>
        </pc:inkChg>
        <pc:inkChg chg="add del">
          <ac:chgData name="Jaclyn Fones" userId="e7aa4495-e87e-4972-be58-4e7e4228b6a0" providerId="ADAL" clId="{219FE119-D310-0F4F-AAFF-77D03E07D223}" dt="2021-01-20T16:17:51.670" v="173"/>
          <ac:inkMkLst>
            <pc:docMk/>
            <pc:sldMk cId="4175461530" sldId="738"/>
            <ac:inkMk id="111" creationId="{A4CC6D79-F26E-1B47-BFE0-56E26EE2276A}"/>
          </ac:inkMkLst>
        </pc:inkChg>
        <pc:inkChg chg="add reco">
          <ac:chgData name="Jaclyn Fones" userId="e7aa4495-e87e-4972-be58-4e7e4228b6a0" providerId="ADAL" clId="{219FE119-D310-0F4F-AAFF-77D03E07D223}" dt="2021-01-20T16:17:51.670" v="173"/>
          <ac:inkMkLst>
            <pc:docMk/>
            <pc:sldMk cId="4175461530" sldId="738"/>
            <ac:inkMk id="112" creationId="{BE4DF459-717D-CD47-B2D9-0737F83C0772}"/>
          </ac:inkMkLst>
        </pc:inkChg>
        <pc:inkChg chg="add del">
          <ac:chgData name="Jaclyn Fones" userId="e7aa4495-e87e-4972-be58-4e7e4228b6a0" providerId="ADAL" clId="{219FE119-D310-0F4F-AAFF-77D03E07D223}" dt="2021-01-20T16:18:07.947" v="178"/>
          <ac:inkMkLst>
            <pc:docMk/>
            <pc:sldMk cId="4175461530" sldId="738"/>
            <ac:inkMk id="114" creationId="{2C0F6641-F123-0544-A741-59CF7AA1E159}"/>
          </ac:inkMkLst>
        </pc:inkChg>
        <pc:inkChg chg="add del">
          <ac:chgData name="Jaclyn Fones" userId="e7aa4495-e87e-4972-be58-4e7e4228b6a0" providerId="ADAL" clId="{219FE119-D310-0F4F-AAFF-77D03E07D223}" dt="2021-01-20T16:18:07.947" v="178"/>
          <ac:inkMkLst>
            <pc:docMk/>
            <pc:sldMk cId="4175461530" sldId="738"/>
            <ac:inkMk id="115" creationId="{E27C7F95-09AC-F644-A76B-983BDF52D118}"/>
          </ac:inkMkLst>
        </pc:inkChg>
        <pc:inkChg chg="add del">
          <ac:chgData name="Jaclyn Fones" userId="e7aa4495-e87e-4972-be58-4e7e4228b6a0" providerId="ADAL" clId="{219FE119-D310-0F4F-AAFF-77D03E07D223}" dt="2021-01-20T16:18:07.947" v="178"/>
          <ac:inkMkLst>
            <pc:docMk/>
            <pc:sldMk cId="4175461530" sldId="738"/>
            <ac:inkMk id="116" creationId="{681B6E09-BE9F-744C-A2F6-0CACA1EF5878}"/>
          </ac:inkMkLst>
        </pc:inkChg>
        <pc:inkChg chg="add del">
          <ac:chgData name="Jaclyn Fones" userId="e7aa4495-e87e-4972-be58-4e7e4228b6a0" providerId="ADAL" clId="{219FE119-D310-0F4F-AAFF-77D03E07D223}" dt="2021-01-20T16:18:07.947" v="178"/>
          <ac:inkMkLst>
            <pc:docMk/>
            <pc:sldMk cId="4175461530" sldId="738"/>
            <ac:inkMk id="117" creationId="{6585B89A-8244-E843-989A-8F77037873D6}"/>
          </ac:inkMkLst>
        </pc:inkChg>
        <pc:inkChg chg="add reco">
          <ac:chgData name="Jaclyn Fones" userId="e7aa4495-e87e-4972-be58-4e7e4228b6a0" providerId="ADAL" clId="{219FE119-D310-0F4F-AAFF-77D03E07D223}" dt="2021-01-20T16:18:07.947" v="178"/>
          <ac:inkMkLst>
            <pc:docMk/>
            <pc:sldMk cId="4175461530" sldId="738"/>
            <ac:inkMk id="118" creationId="{1171BB55-257D-6745-9F46-473F85B059E6}"/>
          </ac:inkMkLst>
        </pc:inkChg>
        <pc:inkChg chg="add del">
          <ac:chgData name="Jaclyn Fones" userId="e7aa4495-e87e-4972-be58-4e7e4228b6a0" providerId="ADAL" clId="{219FE119-D310-0F4F-AAFF-77D03E07D223}" dt="2021-01-20T16:18:25.237" v="184"/>
          <ac:inkMkLst>
            <pc:docMk/>
            <pc:sldMk cId="4175461530" sldId="738"/>
            <ac:inkMk id="120" creationId="{83CFBA8B-D5D8-8349-8669-EDEA83B29E9C}"/>
          </ac:inkMkLst>
        </pc:inkChg>
        <pc:inkChg chg="add del">
          <ac:chgData name="Jaclyn Fones" userId="e7aa4495-e87e-4972-be58-4e7e4228b6a0" providerId="ADAL" clId="{219FE119-D310-0F4F-AAFF-77D03E07D223}" dt="2021-01-20T16:18:25.237" v="184"/>
          <ac:inkMkLst>
            <pc:docMk/>
            <pc:sldMk cId="4175461530" sldId="738"/>
            <ac:inkMk id="121" creationId="{50A5C042-A166-114A-BF5E-BE4406CDDB25}"/>
          </ac:inkMkLst>
        </pc:inkChg>
        <pc:inkChg chg="add del">
          <ac:chgData name="Jaclyn Fones" userId="e7aa4495-e87e-4972-be58-4e7e4228b6a0" providerId="ADAL" clId="{219FE119-D310-0F4F-AAFF-77D03E07D223}" dt="2021-01-20T16:18:25.237" v="184"/>
          <ac:inkMkLst>
            <pc:docMk/>
            <pc:sldMk cId="4175461530" sldId="738"/>
            <ac:inkMk id="122" creationId="{E458A623-F5DB-FB4A-AE33-D03A3CBB853E}"/>
          </ac:inkMkLst>
        </pc:inkChg>
        <pc:inkChg chg="add del">
          <ac:chgData name="Jaclyn Fones" userId="e7aa4495-e87e-4972-be58-4e7e4228b6a0" providerId="ADAL" clId="{219FE119-D310-0F4F-AAFF-77D03E07D223}" dt="2021-01-20T16:18:25.237" v="184"/>
          <ac:inkMkLst>
            <pc:docMk/>
            <pc:sldMk cId="4175461530" sldId="738"/>
            <ac:inkMk id="123" creationId="{1D5C1AD4-2705-FE4E-A22A-405748E38A29}"/>
          </ac:inkMkLst>
        </pc:inkChg>
        <pc:inkChg chg="add del">
          <ac:chgData name="Jaclyn Fones" userId="e7aa4495-e87e-4972-be58-4e7e4228b6a0" providerId="ADAL" clId="{219FE119-D310-0F4F-AAFF-77D03E07D223}" dt="2021-01-20T16:18:25.237" v="184"/>
          <ac:inkMkLst>
            <pc:docMk/>
            <pc:sldMk cId="4175461530" sldId="738"/>
            <ac:inkMk id="124" creationId="{E9BEFFC0-B4E9-B749-998F-EBF8F852AF34}"/>
          </ac:inkMkLst>
        </pc:inkChg>
        <pc:inkChg chg="add reco">
          <ac:chgData name="Jaclyn Fones" userId="e7aa4495-e87e-4972-be58-4e7e4228b6a0" providerId="ADAL" clId="{219FE119-D310-0F4F-AAFF-77D03E07D223}" dt="2021-01-20T16:18:25.237" v="184"/>
          <ac:inkMkLst>
            <pc:docMk/>
            <pc:sldMk cId="4175461530" sldId="738"/>
            <ac:inkMk id="125" creationId="{EB04E1DD-DA0D-7642-994F-B89F8D7C7BDD}"/>
          </ac:inkMkLst>
        </pc:inkChg>
      </pc:sldChg>
      <pc:sldChg chg="add">
        <pc:chgData name="Jaclyn Fones" userId="e7aa4495-e87e-4972-be58-4e7e4228b6a0" providerId="ADAL" clId="{219FE119-D310-0F4F-AAFF-77D03E07D223}" dt="2021-01-20T16:10:52.965" v="3" actId="571"/>
        <pc:sldMkLst>
          <pc:docMk/>
          <pc:sldMk cId="3107826940" sldId="764"/>
        </pc:sldMkLst>
      </pc:sldChg>
      <pc:sldChg chg="add">
        <pc:chgData name="Jaclyn Fones" userId="e7aa4495-e87e-4972-be58-4e7e4228b6a0" providerId="ADAL" clId="{219FE119-D310-0F4F-AAFF-77D03E07D223}" dt="2021-01-20T16:10:55.789" v="4" actId="571"/>
        <pc:sldMkLst>
          <pc:docMk/>
          <pc:sldMk cId="3147832417" sldId="765"/>
        </pc:sldMkLst>
      </pc:sldChg>
    </pc:docChg>
  </pc:docChgLst>
  <pc:docChgLst>
    <pc:chgData name="Ryan Blesse" userId="S::ryan.blesse@countryfinancial.com::6173b784-a79e-4496-b006-800f7f40948d" providerId="AD" clId="Web-{C0F87562-3D4E-966A-4342-E4A39F25A98E}"/>
    <pc:docChg chg="addSld delSld modSld">
      <pc:chgData name="Ryan Blesse" userId="S::ryan.blesse@countryfinancial.com::6173b784-a79e-4496-b006-800f7f40948d" providerId="AD" clId="Web-{C0F87562-3D4E-966A-4342-E4A39F25A98E}" dt="2023-11-09T22:50:59.630" v="3"/>
      <pc:docMkLst>
        <pc:docMk/>
      </pc:docMkLst>
      <pc:sldChg chg="addSp delSp modSp">
        <pc:chgData name="Ryan Blesse" userId="S::ryan.blesse@countryfinancial.com::6173b784-a79e-4496-b006-800f7f40948d" providerId="AD" clId="Web-{C0F87562-3D4E-966A-4342-E4A39F25A98E}" dt="2023-11-09T22:50:43.427" v="1"/>
        <pc:sldMkLst>
          <pc:docMk/>
          <pc:sldMk cId="3695511879" sldId="654"/>
        </pc:sldMkLst>
        <pc:picChg chg="add del mod">
          <ac:chgData name="Ryan Blesse" userId="S::ryan.blesse@countryfinancial.com::6173b784-a79e-4496-b006-800f7f40948d" providerId="AD" clId="Web-{C0F87562-3D4E-966A-4342-E4A39F25A98E}" dt="2023-11-09T22:50:43.427" v="1"/>
          <ac:picMkLst>
            <pc:docMk/>
            <pc:sldMk cId="3695511879" sldId="654"/>
            <ac:picMk id="2" creationId="{F33C61D0-6033-83E7-4230-A7D34BB0E8EC}"/>
          </ac:picMkLst>
        </pc:picChg>
      </pc:sldChg>
      <pc:sldChg chg="add del">
        <pc:chgData name="Ryan Blesse" userId="S::ryan.blesse@countryfinancial.com::6173b784-a79e-4496-b006-800f7f40948d" providerId="AD" clId="Web-{C0F87562-3D4E-966A-4342-E4A39F25A98E}" dt="2023-11-09T22:50:59.630" v="3"/>
        <pc:sldMkLst>
          <pc:docMk/>
          <pc:sldMk cId="2017094129" sldId="765"/>
        </pc:sldMkLst>
      </pc:sldChg>
    </pc:docChg>
  </pc:docChgLst>
  <pc:docChgLst>
    <pc:chgData name="Jaclyn Fones" userId="e7aa4495-e87e-4972-be58-4e7e4228b6a0" providerId="ADAL" clId="{B7C599A2-4A44-E947-9E51-80D315CFF002}"/>
    <pc:docChg chg="delSld">
      <pc:chgData name="Jaclyn Fones" userId="e7aa4495-e87e-4972-be58-4e7e4228b6a0" providerId="ADAL" clId="{B7C599A2-4A44-E947-9E51-80D315CFF002}" dt="2021-01-22T20:33:24.520" v="1" actId="2696"/>
      <pc:docMkLst>
        <pc:docMk/>
      </pc:docMkLst>
      <pc:sldChg chg="del">
        <pc:chgData name="Jaclyn Fones" userId="e7aa4495-e87e-4972-be58-4e7e4228b6a0" providerId="ADAL" clId="{B7C599A2-4A44-E947-9E51-80D315CFF002}" dt="2021-01-22T20:31:09.895" v="0" actId="2696"/>
        <pc:sldMkLst>
          <pc:docMk/>
          <pc:sldMk cId="4175461530" sldId="738"/>
        </pc:sldMkLst>
      </pc:sldChg>
      <pc:sldChg chg="del">
        <pc:chgData name="Jaclyn Fones" userId="e7aa4495-e87e-4972-be58-4e7e4228b6a0" providerId="ADAL" clId="{B7C599A2-4A44-E947-9E51-80D315CFF002}" dt="2021-01-22T20:33:24.520" v="1" actId="2696"/>
        <pc:sldMkLst>
          <pc:docMk/>
          <pc:sldMk cId="3147832417" sldId="765"/>
        </pc:sldMkLst>
      </pc:sldChg>
    </pc:docChg>
  </pc:docChgLst>
  <pc:docChgLst>
    <pc:chgData name="Ryan Blesse" userId="6173b784-a79e-4496-b006-800f7f40948d" providerId="ADAL" clId="{9C25848E-2834-4E21-AF23-9FDF61A77FE7}"/>
    <pc:docChg chg="addSld delSld modSld">
      <pc:chgData name="Ryan Blesse" userId="6173b784-a79e-4496-b006-800f7f40948d" providerId="ADAL" clId="{9C25848E-2834-4E21-AF23-9FDF61A77FE7}" dt="2023-11-09T22:52:02.332" v="7"/>
      <pc:docMkLst>
        <pc:docMk/>
      </pc:docMkLst>
      <pc:sldChg chg="add">
        <pc:chgData name="Ryan Blesse" userId="6173b784-a79e-4496-b006-800f7f40948d" providerId="ADAL" clId="{9C25848E-2834-4E21-AF23-9FDF61A77FE7}" dt="2023-11-09T22:51:50.355" v="4"/>
        <pc:sldMkLst>
          <pc:docMk/>
          <pc:sldMk cId="524812138" sldId="765"/>
        </pc:sldMkLst>
      </pc:sldChg>
      <pc:sldChg chg="add del setBg">
        <pc:chgData name="Ryan Blesse" userId="6173b784-a79e-4496-b006-800f7f40948d" providerId="ADAL" clId="{9C25848E-2834-4E21-AF23-9FDF61A77FE7}" dt="2023-11-09T22:51:37.700" v="1" actId="2696"/>
        <pc:sldMkLst>
          <pc:docMk/>
          <pc:sldMk cId="2526864408" sldId="765"/>
        </pc:sldMkLst>
      </pc:sldChg>
      <pc:sldChg chg="add del setBg">
        <pc:chgData name="Ryan Blesse" userId="6173b784-a79e-4496-b006-800f7f40948d" providerId="ADAL" clId="{9C25848E-2834-4E21-AF23-9FDF61A77FE7}" dt="2023-11-09T22:51:50.218" v="3"/>
        <pc:sldMkLst>
          <pc:docMk/>
          <pc:sldMk cId="2560854734" sldId="765"/>
        </pc:sldMkLst>
      </pc:sldChg>
      <pc:sldChg chg="add del">
        <pc:chgData name="Ryan Blesse" userId="6173b784-a79e-4496-b006-800f7f40948d" providerId="ADAL" clId="{9C25848E-2834-4E21-AF23-9FDF61A77FE7}" dt="2023-11-09T22:52:02.196" v="6"/>
        <pc:sldMkLst>
          <pc:docMk/>
          <pc:sldMk cId="1299804867" sldId="766"/>
        </pc:sldMkLst>
      </pc:sldChg>
      <pc:sldChg chg="add">
        <pc:chgData name="Ryan Blesse" userId="6173b784-a79e-4496-b006-800f7f40948d" providerId="ADAL" clId="{9C25848E-2834-4E21-AF23-9FDF61A77FE7}" dt="2023-11-09T22:52:02.332" v="7"/>
        <pc:sldMkLst>
          <pc:docMk/>
          <pc:sldMk cId="2079615392" sldId="766"/>
        </pc:sldMkLst>
      </pc:sldChg>
    </pc:docChg>
  </pc:docChgLst>
  <pc:docChgLst>
    <pc:chgData name="Karen Young" userId="e2ab585a-8f78-45ea-b5eb-1e915c2eb16f" providerId="ADAL" clId="{880F16E9-4DCC-4457-B389-0304406BA926}"/>
    <pc:docChg chg="modSld modMainMaster">
      <pc:chgData name="Karen Young" userId="e2ab585a-8f78-45ea-b5eb-1e915c2eb16f" providerId="ADAL" clId="{880F16E9-4DCC-4457-B389-0304406BA926}" dt="2024-08-16T19:40:56.389" v="21"/>
      <pc:docMkLst>
        <pc:docMk/>
      </pc:docMkLst>
      <pc:sldChg chg="setBg">
        <pc:chgData name="Karen Young" userId="e2ab585a-8f78-45ea-b5eb-1e915c2eb16f" providerId="ADAL" clId="{880F16E9-4DCC-4457-B389-0304406BA926}" dt="2024-08-16T19:40:48.384" v="19"/>
        <pc:sldMkLst>
          <pc:docMk/>
          <pc:sldMk cId="1031566233" sldId="653"/>
        </pc:sldMkLst>
      </pc:sldChg>
      <pc:sldChg chg="setBg">
        <pc:chgData name="Karen Young" userId="e2ab585a-8f78-45ea-b5eb-1e915c2eb16f" providerId="ADAL" clId="{880F16E9-4DCC-4457-B389-0304406BA926}" dt="2024-08-16T19:39:55.058" v="14"/>
        <pc:sldMkLst>
          <pc:docMk/>
          <pc:sldMk cId="3695511879" sldId="654"/>
        </pc:sldMkLst>
      </pc:sldChg>
      <pc:sldChg chg="setBg">
        <pc:chgData name="Karen Young" userId="e2ab585a-8f78-45ea-b5eb-1e915c2eb16f" providerId="ADAL" clId="{880F16E9-4DCC-4457-B389-0304406BA926}" dt="2024-08-16T19:40:45.239" v="18"/>
        <pc:sldMkLst>
          <pc:docMk/>
          <pc:sldMk cId="1596512524" sldId="662"/>
        </pc:sldMkLst>
      </pc:sldChg>
      <pc:sldChg chg="setBg">
        <pc:chgData name="Karen Young" userId="e2ab585a-8f78-45ea-b5eb-1e915c2eb16f" providerId="ADAL" clId="{880F16E9-4DCC-4457-B389-0304406BA926}" dt="2024-08-16T19:40:50.778" v="20"/>
        <pc:sldMkLst>
          <pc:docMk/>
          <pc:sldMk cId="2611085019" sldId="732"/>
        </pc:sldMkLst>
      </pc:sldChg>
      <pc:sldChg chg="setBg">
        <pc:chgData name="Karen Young" userId="e2ab585a-8f78-45ea-b5eb-1e915c2eb16f" providerId="ADAL" clId="{880F16E9-4DCC-4457-B389-0304406BA926}" dt="2024-08-16T19:40:56.389" v="21"/>
        <pc:sldMkLst>
          <pc:docMk/>
          <pc:sldMk cId="2186995232" sldId="760"/>
        </pc:sldMkLst>
      </pc:sldChg>
      <pc:sldChg chg="setBg">
        <pc:chgData name="Karen Young" userId="e2ab585a-8f78-45ea-b5eb-1e915c2eb16f" providerId="ADAL" clId="{880F16E9-4DCC-4457-B389-0304406BA926}" dt="2024-08-16T19:40:19.971" v="16"/>
        <pc:sldMkLst>
          <pc:docMk/>
          <pc:sldMk cId="524812138" sldId="765"/>
        </pc:sldMkLst>
      </pc:sldChg>
      <pc:sldChg chg="setBg">
        <pc:chgData name="Karen Young" userId="e2ab585a-8f78-45ea-b5eb-1e915c2eb16f" providerId="ADAL" clId="{880F16E9-4DCC-4457-B389-0304406BA926}" dt="2024-08-16T19:40:31.310" v="17"/>
        <pc:sldMkLst>
          <pc:docMk/>
          <pc:sldMk cId="3560105712" sldId="767"/>
        </pc:sldMkLst>
      </pc:sldChg>
      <pc:sldMasterChg chg="modSldLayout">
        <pc:chgData name="Karen Young" userId="e2ab585a-8f78-45ea-b5eb-1e915c2eb16f" providerId="ADAL" clId="{880F16E9-4DCC-4457-B389-0304406BA926}" dt="2024-08-16T17:56:04.402" v="5"/>
        <pc:sldMasterMkLst>
          <pc:docMk/>
          <pc:sldMasterMk cId="3333771122" sldId="2147483651"/>
        </pc:sldMasterMkLst>
        <pc:sldLayoutChg chg="setBg">
          <pc:chgData name="Karen Young" userId="e2ab585a-8f78-45ea-b5eb-1e915c2eb16f" providerId="ADAL" clId="{880F16E9-4DCC-4457-B389-0304406BA926}" dt="2024-08-16T17:56:04.402" v="5"/>
          <pc:sldLayoutMkLst>
            <pc:docMk/>
            <pc:sldMasterMk cId="3333771122" sldId="2147483651"/>
            <pc:sldLayoutMk cId="3322312337" sldId="2147483830"/>
          </pc:sldLayoutMkLst>
        </pc:sldLayoutChg>
      </pc:sldMasterChg>
      <pc:sldMasterChg chg="setBg modSldLayout">
        <pc:chgData name="Karen Young" userId="e2ab585a-8f78-45ea-b5eb-1e915c2eb16f" providerId="ADAL" clId="{880F16E9-4DCC-4457-B389-0304406BA926}" dt="2024-08-16T17:55:56.334" v="4"/>
        <pc:sldMasterMkLst>
          <pc:docMk/>
          <pc:sldMasterMk cId="668044088" sldId="2147483676"/>
        </pc:sldMasterMkLst>
        <pc:sldLayoutChg chg="setBg">
          <pc:chgData name="Karen Young" userId="e2ab585a-8f78-45ea-b5eb-1e915c2eb16f" providerId="ADAL" clId="{880F16E9-4DCC-4457-B389-0304406BA926}" dt="2024-08-16T17:55:54.024" v="3"/>
          <pc:sldLayoutMkLst>
            <pc:docMk/>
            <pc:sldMasterMk cId="668044088" sldId="2147483676"/>
            <pc:sldLayoutMk cId="1103099971" sldId="2147483713"/>
          </pc:sldLayoutMkLst>
        </pc:sldLayoutChg>
        <pc:sldLayoutChg chg="setBg">
          <pc:chgData name="Karen Young" userId="e2ab585a-8f78-45ea-b5eb-1e915c2eb16f" providerId="ADAL" clId="{880F16E9-4DCC-4457-B389-0304406BA926}" dt="2024-08-16T17:55:47.979" v="1"/>
          <pc:sldLayoutMkLst>
            <pc:docMk/>
            <pc:sldMasterMk cId="668044088" sldId="2147483676"/>
            <pc:sldLayoutMk cId="2877049185" sldId="2147483714"/>
          </pc:sldLayoutMkLst>
        </pc:sldLayoutChg>
        <pc:sldLayoutChg chg="setBg">
          <pc:chgData name="Karen Young" userId="e2ab585a-8f78-45ea-b5eb-1e915c2eb16f" providerId="ADAL" clId="{880F16E9-4DCC-4457-B389-0304406BA926}" dt="2024-08-16T17:55:51.457" v="2"/>
          <pc:sldLayoutMkLst>
            <pc:docMk/>
            <pc:sldMasterMk cId="668044088" sldId="2147483676"/>
            <pc:sldLayoutMk cId="2978358634" sldId="2147483725"/>
          </pc:sldLayoutMkLst>
        </pc:sldLayoutChg>
        <pc:sldLayoutChg chg="setBg">
          <pc:chgData name="Karen Young" userId="e2ab585a-8f78-45ea-b5eb-1e915c2eb16f" providerId="ADAL" clId="{880F16E9-4DCC-4457-B389-0304406BA926}" dt="2024-08-16T17:55:56.334" v="4"/>
          <pc:sldLayoutMkLst>
            <pc:docMk/>
            <pc:sldMasterMk cId="668044088" sldId="2147483676"/>
            <pc:sldLayoutMk cId="2748115734" sldId="2147483826"/>
          </pc:sldLayoutMkLst>
        </pc:sldLayoutChg>
      </pc:sldMasterChg>
      <pc:sldMasterChg chg="setBg modSldLayout">
        <pc:chgData name="Karen Young" userId="e2ab585a-8f78-45ea-b5eb-1e915c2eb16f" providerId="ADAL" clId="{880F16E9-4DCC-4457-B389-0304406BA926}" dt="2024-08-16T17:56:23.295" v="10"/>
        <pc:sldMasterMkLst>
          <pc:docMk/>
          <pc:sldMasterMk cId="2445091336" sldId="2147483834"/>
        </pc:sldMasterMkLst>
        <pc:sldLayoutChg chg="setBg">
          <pc:chgData name="Karen Young" userId="e2ab585a-8f78-45ea-b5eb-1e915c2eb16f" providerId="ADAL" clId="{880F16E9-4DCC-4457-B389-0304406BA926}" dt="2024-08-16T17:56:15.663" v="7"/>
          <pc:sldLayoutMkLst>
            <pc:docMk/>
            <pc:sldMasterMk cId="2445091336" sldId="2147483834"/>
            <pc:sldLayoutMk cId="1707718652" sldId="2147483835"/>
          </pc:sldLayoutMkLst>
        </pc:sldLayoutChg>
        <pc:sldLayoutChg chg="setBg">
          <pc:chgData name="Karen Young" userId="e2ab585a-8f78-45ea-b5eb-1e915c2eb16f" providerId="ADAL" clId="{880F16E9-4DCC-4457-B389-0304406BA926}" dt="2024-08-16T17:56:18.342" v="8"/>
          <pc:sldLayoutMkLst>
            <pc:docMk/>
            <pc:sldMasterMk cId="2445091336" sldId="2147483834"/>
            <pc:sldLayoutMk cId="3150564116" sldId="2147483836"/>
          </pc:sldLayoutMkLst>
        </pc:sldLayoutChg>
        <pc:sldLayoutChg chg="setBg">
          <pc:chgData name="Karen Young" userId="e2ab585a-8f78-45ea-b5eb-1e915c2eb16f" providerId="ADAL" clId="{880F16E9-4DCC-4457-B389-0304406BA926}" dt="2024-08-16T17:56:20.583" v="9"/>
          <pc:sldLayoutMkLst>
            <pc:docMk/>
            <pc:sldMasterMk cId="2445091336" sldId="2147483834"/>
            <pc:sldLayoutMk cId="1166348509" sldId="2147483837"/>
          </pc:sldLayoutMkLst>
        </pc:sldLayoutChg>
        <pc:sldLayoutChg chg="setBg">
          <pc:chgData name="Karen Young" userId="e2ab585a-8f78-45ea-b5eb-1e915c2eb16f" providerId="ADAL" clId="{880F16E9-4DCC-4457-B389-0304406BA926}" dt="2024-08-16T17:56:23.295" v="10"/>
          <pc:sldLayoutMkLst>
            <pc:docMk/>
            <pc:sldMasterMk cId="2445091336" sldId="2147483834"/>
            <pc:sldLayoutMk cId="2784614983" sldId="2147483838"/>
          </pc:sldLayoutMkLst>
        </pc:sldLayoutChg>
      </pc:sldMasterChg>
    </pc:docChg>
  </pc:docChgLst>
  <pc:docChgLst>
    <pc:chgData name="Jamie Hasselbring" userId="6da5593d-34dd-4c29-8d5f-0562e3099645" providerId="ADAL" clId="{021C7F0E-96BD-4BBE-BD20-4A25C2918383}"/>
    <pc:docChg chg="addSld modSld sldOrd">
      <pc:chgData name="Jamie Hasselbring" userId="6da5593d-34dd-4c29-8d5f-0562e3099645" providerId="ADAL" clId="{021C7F0E-96BD-4BBE-BD20-4A25C2918383}" dt="2023-11-10T19:08:46.109" v="2" actId="2890"/>
      <pc:docMkLst>
        <pc:docMk/>
      </pc:docMkLst>
      <pc:sldChg chg="ord">
        <pc:chgData name="Jamie Hasselbring" userId="6da5593d-34dd-4c29-8d5f-0562e3099645" providerId="ADAL" clId="{021C7F0E-96BD-4BBE-BD20-4A25C2918383}" dt="2023-11-10T19:08:40.663" v="1"/>
        <pc:sldMkLst>
          <pc:docMk/>
          <pc:sldMk cId="524812138" sldId="765"/>
        </pc:sldMkLst>
      </pc:sldChg>
      <pc:sldChg chg="add">
        <pc:chgData name="Jamie Hasselbring" userId="6da5593d-34dd-4c29-8d5f-0562e3099645" providerId="ADAL" clId="{021C7F0E-96BD-4BBE-BD20-4A25C2918383}" dt="2023-11-10T19:08:46.109" v="2" actId="2890"/>
        <pc:sldMkLst>
          <pc:docMk/>
          <pc:sldMk cId="3560105712" sldId="7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F557E5-40CB-1F4D-A165-7F40AF136C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04A3BC-C292-FC49-B608-9B98A3B3D5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B2981-BFC4-C845-8CD7-5421E17EFB0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F045CE-F524-DA49-8036-2804A53965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19AD57-DEE0-4C4E-9C8C-0D39526C92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8C404-8C77-F049-AD0C-9090694A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2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44F9B-66BD-514C-BAC3-7BC751FFB6EC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CF11B-7459-2842-9C6C-B18694955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8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CF11B-7459-2842-9C6C-B186949559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18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CF11B-7459-2842-9C6C-B186949559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0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CF11B-7459-2842-9C6C-B186949559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69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CF11B-7459-2842-9C6C-B186949559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27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CF11B-7459-2842-9C6C-B186949559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5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di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01AEC3-ED64-AA43-A7ED-2438D729F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72EB0D3-10E8-1B48-93E4-24BCDC67E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6773" y="1805924"/>
            <a:ext cx="5638454" cy="230272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2DD64DA-B900-4C4D-97D3-0FED8C2154C9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9349886-7336-EA46-8060-9FC7CE9DB29C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09E7BBD-D4A4-D64C-ACDB-3D79E6EAF4C3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6706763-A4AA-314F-8EDE-BF464AFA0114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AE58F54-9931-044F-B267-2CE048A56586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704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6969948-EB13-084F-9B6E-EFE5A8D33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5568" y="365125"/>
            <a:ext cx="4834317" cy="1496043"/>
          </a:xfrm>
        </p:spPr>
        <p:txBody>
          <a:bodyPr/>
          <a:lstStyle>
            <a:lvl1pPr>
              <a:defRPr>
                <a:solidFill>
                  <a:srgbClr val="005C3E"/>
                </a:solidFill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38ACC0-EC26-E748-8DCF-57D7BF1E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68" y="1973170"/>
            <a:ext cx="4641538" cy="4168775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A8AD45-14D1-AA46-9E95-1BE7E7A7EA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61803" y="0"/>
            <a:ext cx="6096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0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D31CE-553C-2148-B5D8-020ADD848D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40680" y="239788"/>
            <a:ext cx="8910638" cy="97978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18855-1D79-C44D-94F8-ED13FE1A17C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90903" y="1277788"/>
            <a:ext cx="9516533" cy="1364284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F36E0D-1471-8946-9C78-FBE323535A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072" y="4199016"/>
            <a:ext cx="2563850" cy="706563"/>
          </a:xfrm>
        </p:spPr>
        <p:txBody>
          <a:bodyPr>
            <a:no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114C54A-0838-7D4B-BEE4-17AF71825A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23072" y="4806020"/>
            <a:ext cx="2563850" cy="10993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61B4AE30-2A73-2D43-B625-B75237E49CE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640680" y="2726683"/>
            <a:ext cx="1594059" cy="1306599"/>
          </a:xfrm>
        </p:spPr>
        <p:txBody>
          <a:bodyPr/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D4DD48B7-FF3D-0C44-975D-10D2DE36A3E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767243" y="4199016"/>
            <a:ext cx="2563850" cy="706563"/>
          </a:xfrm>
        </p:spPr>
        <p:txBody>
          <a:bodyPr>
            <a:no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E795FF87-26E4-4E48-A93E-4CB3EE56F06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311414" y="4199016"/>
            <a:ext cx="2563850" cy="706563"/>
          </a:xfrm>
        </p:spPr>
        <p:txBody>
          <a:bodyPr>
            <a:no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0B5F4F3-9CC9-4D40-99FD-4CC7CACBE90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98969" y="2726683"/>
            <a:ext cx="1594059" cy="1306599"/>
          </a:xfrm>
        </p:spPr>
        <p:txBody>
          <a:bodyPr/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B8AC63B4-D2D3-C646-86AD-32923568BD8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847352" y="2726683"/>
            <a:ext cx="1594059" cy="1306599"/>
          </a:xfrm>
        </p:spPr>
        <p:txBody>
          <a:bodyPr/>
          <a:lstStyle>
            <a:lvl1pPr marL="0" indent="0">
              <a:buNone/>
              <a:defRPr sz="1500"/>
            </a:lvl1pPr>
          </a:lstStyle>
          <a:p>
            <a:endParaRPr lang="en-US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94EF0A6A-2C3D-BE42-96BA-7720D6B252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763106" y="4806020"/>
            <a:ext cx="2563850" cy="10993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  <a:latin typeface="+mj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4F350BB5-EEE1-FA4C-BF7D-715B0501069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303140" y="4806020"/>
            <a:ext cx="2563850" cy="10993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5"/>
                </a:solidFill>
                <a:latin typeface="+mj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875CA85-F142-E242-937E-C38837EDFBB2}"/>
              </a:ext>
            </a:extLst>
          </p:cNvPr>
          <p:cNvSpPr/>
          <p:nvPr userDrawn="1"/>
        </p:nvSpPr>
        <p:spPr>
          <a:xfrm rot="5400000">
            <a:off x="6156050" y="920731"/>
            <a:ext cx="35809" cy="11155680"/>
          </a:xfrm>
          <a:custGeom>
            <a:avLst/>
            <a:gdLst>
              <a:gd name="connsiteX0" fmla="*/ 15500 w 22066"/>
              <a:gd name="connsiteY0" fmla="*/ 4286655 h 5604914"/>
              <a:gd name="connsiteX1" fmla="*/ 17405 w 22066"/>
              <a:gd name="connsiteY1" fmla="*/ 3882795 h 5604914"/>
              <a:gd name="connsiteX2" fmla="*/ 17405 w 22066"/>
              <a:gd name="connsiteY2" fmla="*/ 3806595 h 5604914"/>
              <a:gd name="connsiteX3" fmla="*/ 19310 w 22066"/>
              <a:gd name="connsiteY3" fmla="*/ 3452265 h 5604914"/>
              <a:gd name="connsiteX4" fmla="*/ 20262 w 22066"/>
              <a:gd name="connsiteY4" fmla="*/ 3308438 h 5604914"/>
              <a:gd name="connsiteX5" fmla="*/ 18357 w 22066"/>
              <a:gd name="connsiteY5" fmla="*/ 3243668 h 5604914"/>
              <a:gd name="connsiteX6" fmla="*/ 16452 w 22066"/>
              <a:gd name="connsiteY6" fmla="*/ 3171278 h 5604914"/>
              <a:gd name="connsiteX7" fmla="*/ 16452 w 22066"/>
              <a:gd name="connsiteY7" fmla="*/ 3088410 h 5604914"/>
              <a:gd name="connsiteX8" fmla="*/ 18357 w 22066"/>
              <a:gd name="connsiteY8" fmla="*/ 2924580 h 5604914"/>
              <a:gd name="connsiteX9" fmla="*/ 14547 w 22066"/>
              <a:gd name="connsiteY9" fmla="*/ 2872193 h 5604914"/>
              <a:gd name="connsiteX10" fmla="*/ 20262 w 22066"/>
              <a:gd name="connsiteY10" fmla="*/ 2828378 h 5604914"/>
              <a:gd name="connsiteX11" fmla="*/ 18357 w 22066"/>
              <a:gd name="connsiteY11" fmla="*/ 2815043 h 5604914"/>
              <a:gd name="connsiteX12" fmla="*/ 19310 w 22066"/>
              <a:gd name="connsiteY12" fmla="*/ 2806470 h 5604914"/>
              <a:gd name="connsiteX13" fmla="*/ 21215 w 22066"/>
              <a:gd name="connsiteY13" fmla="*/ 2705505 h 5604914"/>
              <a:gd name="connsiteX14" fmla="*/ 17405 w 22066"/>
              <a:gd name="connsiteY14" fmla="*/ 2519768 h 5604914"/>
              <a:gd name="connsiteX15" fmla="*/ 13595 w 22066"/>
              <a:gd name="connsiteY15" fmla="*/ 2313075 h 5604914"/>
              <a:gd name="connsiteX16" fmla="*/ 14547 w 22066"/>
              <a:gd name="connsiteY16" fmla="*/ 2097810 h 5604914"/>
              <a:gd name="connsiteX17" fmla="*/ 14547 w 22066"/>
              <a:gd name="connsiteY17" fmla="*/ 1914930 h 5604914"/>
              <a:gd name="connsiteX18" fmla="*/ 14547 w 22066"/>
              <a:gd name="connsiteY18" fmla="*/ 1748243 h 5604914"/>
              <a:gd name="connsiteX19" fmla="*/ 18357 w 22066"/>
              <a:gd name="connsiteY19" fmla="*/ 1727288 h 5604914"/>
              <a:gd name="connsiteX20" fmla="*/ 18357 w 22066"/>
              <a:gd name="connsiteY20" fmla="*/ 1703475 h 5604914"/>
              <a:gd name="connsiteX21" fmla="*/ 18357 w 22066"/>
              <a:gd name="connsiteY21" fmla="*/ 1611083 h 5604914"/>
              <a:gd name="connsiteX22" fmla="*/ 17405 w 22066"/>
              <a:gd name="connsiteY22" fmla="*/ 1569173 h 5604914"/>
              <a:gd name="connsiteX23" fmla="*/ 15500 w 22066"/>
              <a:gd name="connsiteY23" fmla="*/ 1530120 h 5604914"/>
              <a:gd name="connsiteX24" fmla="*/ 16452 w 22066"/>
              <a:gd name="connsiteY24" fmla="*/ 1497735 h 5604914"/>
              <a:gd name="connsiteX25" fmla="*/ 16452 w 22066"/>
              <a:gd name="connsiteY25" fmla="*/ 1494878 h 5604914"/>
              <a:gd name="connsiteX26" fmla="*/ 17405 w 22066"/>
              <a:gd name="connsiteY26" fmla="*/ 1481543 h 5604914"/>
              <a:gd name="connsiteX27" fmla="*/ 16452 w 22066"/>
              <a:gd name="connsiteY27" fmla="*/ 1464398 h 5604914"/>
              <a:gd name="connsiteX28" fmla="*/ 16452 w 22066"/>
              <a:gd name="connsiteY28" fmla="*/ 1455825 h 5604914"/>
              <a:gd name="connsiteX29" fmla="*/ 18357 w 22066"/>
              <a:gd name="connsiteY29" fmla="*/ 1437728 h 5604914"/>
              <a:gd name="connsiteX30" fmla="*/ 16452 w 22066"/>
              <a:gd name="connsiteY30" fmla="*/ 1413915 h 5604914"/>
              <a:gd name="connsiteX31" fmla="*/ 16452 w 22066"/>
              <a:gd name="connsiteY31" fmla="*/ 1350098 h 5604914"/>
              <a:gd name="connsiteX32" fmla="*/ 18357 w 22066"/>
              <a:gd name="connsiteY32" fmla="*/ 1285328 h 5604914"/>
              <a:gd name="connsiteX33" fmla="*/ 13595 w 22066"/>
              <a:gd name="connsiteY33" fmla="*/ 9930 h 5604914"/>
              <a:gd name="connsiteX34" fmla="*/ 7880 w 22066"/>
              <a:gd name="connsiteY34" fmla="*/ 1444395 h 5604914"/>
              <a:gd name="connsiteX35" fmla="*/ 7880 w 22066"/>
              <a:gd name="connsiteY35" fmla="*/ 1470113 h 5604914"/>
              <a:gd name="connsiteX36" fmla="*/ 7880 w 22066"/>
              <a:gd name="connsiteY36" fmla="*/ 1475828 h 5604914"/>
              <a:gd name="connsiteX37" fmla="*/ 1212 w 22066"/>
              <a:gd name="connsiteY37" fmla="*/ 1884450 h 5604914"/>
              <a:gd name="connsiteX38" fmla="*/ 260 w 22066"/>
              <a:gd name="connsiteY38" fmla="*/ 2194013 h 5604914"/>
              <a:gd name="connsiteX39" fmla="*/ 4070 w 22066"/>
              <a:gd name="connsiteY39" fmla="*/ 2291168 h 5604914"/>
              <a:gd name="connsiteX40" fmla="*/ 5975 w 22066"/>
              <a:gd name="connsiteY40" fmla="*/ 2372130 h 5604914"/>
              <a:gd name="connsiteX41" fmla="*/ 4070 w 22066"/>
              <a:gd name="connsiteY41" fmla="*/ 2438805 h 5604914"/>
              <a:gd name="connsiteX42" fmla="*/ 4070 w 22066"/>
              <a:gd name="connsiteY42" fmla="*/ 2526435 h 5604914"/>
              <a:gd name="connsiteX43" fmla="*/ 4070 w 22066"/>
              <a:gd name="connsiteY43" fmla="*/ 2575965 h 5604914"/>
              <a:gd name="connsiteX44" fmla="*/ 7880 w 22066"/>
              <a:gd name="connsiteY44" fmla="*/ 2620733 h 5604914"/>
              <a:gd name="connsiteX45" fmla="*/ 3117 w 22066"/>
              <a:gd name="connsiteY45" fmla="*/ 2671215 h 5604914"/>
              <a:gd name="connsiteX46" fmla="*/ 3117 w 22066"/>
              <a:gd name="connsiteY46" fmla="*/ 2845523 h 5604914"/>
              <a:gd name="connsiteX47" fmla="*/ 3117 w 22066"/>
              <a:gd name="connsiteY47" fmla="*/ 2904578 h 5604914"/>
              <a:gd name="connsiteX48" fmla="*/ 260 w 22066"/>
              <a:gd name="connsiteY48" fmla="*/ 2963633 h 5604914"/>
              <a:gd name="connsiteX49" fmla="*/ 2165 w 22066"/>
              <a:gd name="connsiteY49" fmla="*/ 3076028 h 5604914"/>
              <a:gd name="connsiteX50" fmla="*/ 1212 w 22066"/>
              <a:gd name="connsiteY50" fmla="*/ 3178898 h 5604914"/>
              <a:gd name="connsiteX51" fmla="*/ 2165 w 22066"/>
              <a:gd name="connsiteY51" fmla="*/ 3286530 h 5604914"/>
              <a:gd name="connsiteX52" fmla="*/ 7880 w 22066"/>
              <a:gd name="connsiteY52" fmla="*/ 3488460 h 5604914"/>
              <a:gd name="connsiteX53" fmla="*/ 3117 w 22066"/>
              <a:gd name="connsiteY53" fmla="*/ 4043768 h 5604914"/>
              <a:gd name="connsiteX54" fmla="*/ 5975 w 22066"/>
              <a:gd name="connsiteY54" fmla="*/ 4319993 h 5604914"/>
              <a:gd name="connsiteX55" fmla="*/ 13595 w 22066"/>
              <a:gd name="connsiteY55" fmla="*/ 5604915 h 5604914"/>
              <a:gd name="connsiteX56" fmla="*/ 15500 w 22066"/>
              <a:gd name="connsiteY56" fmla="*/ 4286655 h 56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066" h="5604914">
                <a:moveTo>
                  <a:pt x="15500" y="4286655"/>
                </a:moveTo>
                <a:cubicBezTo>
                  <a:pt x="13595" y="4142828"/>
                  <a:pt x="17405" y="4026623"/>
                  <a:pt x="17405" y="3882795"/>
                </a:cubicBezTo>
                <a:cubicBezTo>
                  <a:pt x="17405" y="3857078"/>
                  <a:pt x="17405" y="3832313"/>
                  <a:pt x="17405" y="3806595"/>
                </a:cubicBezTo>
                <a:cubicBezTo>
                  <a:pt x="18357" y="3688485"/>
                  <a:pt x="18357" y="3570375"/>
                  <a:pt x="19310" y="3452265"/>
                </a:cubicBezTo>
                <a:cubicBezTo>
                  <a:pt x="19310" y="3404640"/>
                  <a:pt x="20262" y="3356063"/>
                  <a:pt x="20262" y="3308438"/>
                </a:cubicBezTo>
                <a:cubicBezTo>
                  <a:pt x="20262" y="3286530"/>
                  <a:pt x="18357" y="3264623"/>
                  <a:pt x="18357" y="3243668"/>
                </a:cubicBezTo>
                <a:cubicBezTo>
                  <a:pt x="17405" y="3219855"/>
                  <a:pt x="16452" y="3195090"/>
                  <a:pt x="16452" y="3171278"/>
                </a:cubicBezTo>
                <a:cubicBezTo>
                  <a:pt x="15500" y="3143655"/>
                  <a:pt x="16452" y="3116033"/>
                  <a:pt x="16452" y="3088410"/>
                </a:cubicBezTo>
                <a:cubicBezTo>
                  <a:pt x="16452" y="3055073"/>
                  <a:pt x="18357" y="2924580"/>
                  <a:pt x="18357" y="2924580"/>
                </a:cubicBezTo>
                <a:cubicBezTo>
                  <a:pt x="16452" y="2897910"/>
                  <a:pt x="14547" y="2875050"/>
                  <a:pt x="14547" y="2872193"/>
                </a:cubicBezTo>
                <a:cubicBezTo>
                  <a:pt x="14547" y="2856000"/>
                  <a:pt x="22167" y="2844570"/>
                  <a:pt x="20262" y="2828378"/>
                </a:cubicBezTo>
                <a:cubicBezTo>
                  <a:pt x="19310" y="2823615"/>
                  <a:pt x="18357" y="2819805"/>
                  <a:pt x="18357" y="2815043"/>
                </a:cubicBezTo>
                <a:cubicBezTo>
                  <a:pt x="18357" y="2812185"/>
                  <a:pt x="18357" y="2809328"/>
                  <a:pt x="19310" y="2806470"/>
                </a:cubicBezTo>
                <a:cubicBezTo>
                  <a:pt x="23120" y="2773133"/>
                  <a:pt x="22167" y="2738843"/>
                  <a:pt x="21215" y="2705505"/>
                </a:cubicBezTo>
                <a:cubicBezTo>
                  <a:pt x="20262" y="2643593"/>
                  <a:pt x="18357" y="2581680"/>
                  <a:pt x="17405" y="2519768"/>
                </a:cubicBezTo>
                <a:cubicBezTo>
                  <a:pt x="15500" y="2451188"/>
                  <a:pt x="13595" y="2382608"/>
                  <a:pt x="13595" y="2313075"/>
                </a:cubicBezTo>
                <a:cubicBezTo>
                  <a:pt x="14547" y="2241638"/>
                  <a:pt x="14547" y="2170200"/>
                  <a:pt x="14547" y="2097810"/>
                </a:cubicBezTo>
                <a:cubicBezTo>
                  <a:pt x="14547" y="2036850"/>
                  <a:pt x="14547" y="1975890"/>
                  <a:pt x="14547" y="1914930"/>
                </a:cubicBezTo>
                <a:cubicBezTo>
                  <a:pt x="14547" y="1859685"/>
                  <a:pt x="14547" y="1803488"/>
                  <a:pt x="14547" y="1748243"/>
                </a:cubicBezTo>
                <a:cubicBezTo>
                  <a:pt x="15500" y="1736813"/>
                  <a:pt x="18357" y="1729193"/>
                  <a:pt x="18357" y="1727288"/>
                </a:cubicBezTo>
                <a:cubicBezTo>
                  <a:pt x="16452" y="1715858"/>
                  <a:pt x="21215" y="1715858"/>
                  <a:pt x="18357" y="1703475"/>
                </a:cubicBezTo>
                <a:cubicBezTo>
                  <a:pt x="17405" y="1699665"/>
                  <a:pt x="14547" y="1627275"/>
                  <a:pt x="18357" y="1611083"/>
                </a:cubicBezTo>
                <a:cubicBezTo>
                  <a:pt x="18357" y="1610130"/>
                  <a:pt x="17405" y="1570125"/>
                  <a:pt x="17405" y="1569173"/>
                </a:cubicBezTo>
                <a:cubicBezTo>
                  <a:pt x="18357" y="1564410"/>
                  <a:pt x="17405" y="1545360"/>
                  <a:pt x="15500" y="1530120"/>
                </a:cubicBezTo>
                <a:cubicBezTo>
                  <a:pt x="15500" y="1519643"/>
                  <a:pt x="16452" y="1509165"/>
                  <a:pt x="16452" y="1497735"/>
                </a:cubicBezTo>
                <a:cubicBezTo>
                  <a:pt x="16452" y="1496783"/>
                  <a:pt x="16452" y="1495830"/>
                  <a:pt x="16452" y="1494878"/>
                </a:cubicBezTo>
                <a:cubicBezTo>
                  <a:pt x="16452" y="1491068"/>
                  <a:pt x="17405" y="1486305"/>
                  <a:pt x="17405" y="1481543"/>
                </a:cubicBezTo>
                <a:cubicBezTo>
                  <a:pt x="17405" y="1478685"/>
                  <a:pt x="17405" y="1469160"/>
                  <a:pt x="16452" y="1464398"/>
                </a:cubicBezTo>
                <a:cubicBezTo>
                  <a:pt x="16452" y="1461540"/>
                  <a:pt x="16452" y="1458683"/>
                  <a:pt x="16452" y="1455825"/>
                </a:cubicBezTo>
                <a:cubicBezTo>
                  <a:pt x="17405" y="1452015"/>
                  <a:pt x="19310" y="1448205"/>
                  <a:pt x="18357" y="1437728"/>
                </a:cubicBezTo>
                <a:cubicBezTo>
                  <a:pt x="17405" y="1430108"/>
                  <a:pt x="16452" y="1421535"/>
                  <a:pt x="16452" y="1413915"/>
                </a:cubicBezTo>
                <a:cubicBezTo>
                  <a:pt x="16452" y="1392960"/>
                  <a:pt x="16452" y="1371053"/>
                  <a:pt x="16452" y="1350098"/>
                </a:cubicBezTo>
                <a:cubicBezTo>
                  <a:pt x="17405" y="1323428"/>
                  <a:pt x="17405" y="1295805"/>
                  <a:pt x="18357" y="1285328"/>
                </a:cubicBezTo>
                <a:cubicBezTo>
                  <a:pt x="19310" y="1268183"/>
                  <a:pt x="17405" y="187095"/>
                  <a:pt x="13595" y="9930"/>
                </a:cubicBezTo>
                <a:cubicBezTo>
                  <a:pt x="6927" y="-132945"/>
                  <a:pt x="7880" y="1311045"/>
                  <a:pt x="7880" y="1444395"/>
                </a:cubicBezTo>
                <a:cubicBezTo>
                  <a:pt x="6927" y="1452968"/>
                  <a:pt x="6927" y="1461540"/>
                  <a:pt x="7880" y="1470113"/>
                </a:cubicBezTo>
                <a:lnTo>
                  <a:pt x="7880" y="1475828"/>
                </a:lnTo>
                <a:cubicBezTo>
                  <a:pt x="7880" y="1616798"/>
                  <a:pt x="-1645" y="1742528"/>
                  <a:pt x="1212" y="1884450"/>
                </a:cubicBezTo>
                <a:cubicBezTo>
                  <a:pt x="3117" y="1985415"/>
                  <a:pt x="4070" y="2093048"/>
                  <a:pt x="260" y="2194013"/>
                </a:cubicBezTo>
                <a:cubicBezTo>
                  <a:pt x="-693" y="2222588"/>
                  <a:pt x="4070" y="2262593"/>
                  <a:pt x="4070" y="2291168"/>
                </a:cubicBezTo>
                <a:cubicBezTo>
                  <a:pt x="4070" y="2317838"/>
                  <a:pt x="5975" y="2345460"/>
                  <a:pt x="5975" y="2372130"/>
                </a:cubicBezTo>
                <a:cubicBezTo>
                  <a:pt x="5975" y="2394038"/>
                  <a:pt x="4070" y="2416898"/>
                  <a:pt x="4070" y="2438805"/>
                </a:cubicBezTo>
                <a:cubicBezTo>
                  <a:pt x="4070" y="2468333"/>
                  <a:pt x="4070" y="2496908"/>
                  <a:pt x="4070" y="2526435"/>
                </a:cubicBezTo>
                <a:cubicBezTo>
                  <a:pt x="4070" y="2542628"/>
                  <a:pt x="3117" y="2559773"/>
                  <a:pt x="4070" y="2575965"/>
                </a:cubicBezTo>
                <a:cubicBezTo>
                  <a:pt x="5022" y="2591205"/>
                  <a:pt x="7880" y="2605493"/>
                  <a:pt x="7880" y="2620733"/>
                </a:cubicBezTo>
                <a:cubicBezTo>
                  <a:pt x="7880" y="2637878"/>
                  <a:pt x="3117" y="2654070"/>
                  <a:pt x="3117" y="2671215"/>
                </a:cubicBezTo>
                <a:cubicBezTo>
                  <a:pt x="3117" y="2729318"/>
                  <a:pt x="3117" y="2787420"/>
                  <a:pt x="3117" y="2845523"/>
                </a:cubicBezTo>
                <a:cubicBezTo>
                  <a:pt x="3117" y="2864573"/>
                  <a:pt x="4070" y="2884575"/>
                  <a:pt x="3117" y="2904578"/>
                </a:cubicBezTo>
                <a:cubicBezTo>
                  <a:pt x="2165" y="2924580"/>
                  <a:pt x="260" y="2943630"/>
                  <a:pt x="260" y="2963633"/>
                </a:cubicBezTo>
                <a:cubicBezTo>
                  <a:pt x="-693" y="3001733"/>
                  <a:pt x="1212" y="3038880"/>
                  <a:pt x="2165" y="3076028"/>
                </a:cubicBezTo>
                <a:cubicBezTo>
                  <a:pt x="3117" y="3110318"/>
                  <a:pt x="1212" y="3145560"/>
                  <a:pt x="1212" y="3178898"/>
                </a:cubicBezTo>
                <a:cubicBezTo>
                  <a:pt x="1212" y="3215093"/>
                  <a:pt x="2165" y="3250335"/>
                  <a:pt x="2165" y="3286530"/>
                </a:cubicBezTo>
                <a:cubicBezTo>
                  <a:pt x="3117" y="3357968"/>
                  <a:pt x="7880" y="3417023"/>
                  <a:pt x="7880" y="3488460"/>
                </a:cubicBezTo>
                <a:cubicBezTo>
                  <a:pt x="7880" y="3673245"/>
                  <a:pt x="4070" y="3858983"/>
                  <a:pt x="3117" y="4043768"/>
                </a:cubicBezTo>
                <a:cubicBezTo>
                  <a:pt x="2165" y="4152353"/>
                  <a:pt x="5975" y="4212360"/>
                  <a:pt x="5975" y="4319993"/>
                </a:cubicBezTo>
                <a:cubicBezTo>
                  <a:pt x="5975" y="4418100"/>
                  <a:pt x="260" y="5565863"/>
                  <a:pt x="13595" y="5604915"/>
                </a:cubicBezTo>
                <a:cubicBezTo>
                  <a:pt x="13595" y="5461088"/>
                  <a:pt x="16452" y="4361903"/>
                  <a:pt x="15500" y="4286655"/>
                </a:cubicBezTo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08B495D-A3E6-1947-8EFA-E6020F63C9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4417" y="2608311"/>
            <a:ext cx="10083166" cy="979785"/>
          </a:xfrm>
        </p:spPr>
        <p:txBody>
          <a:bodyPr>
            <a:normAutofit/>
          </a:bodyPr>
          <a:lstStyle>
            <a:lvl1pPr algn="ctr">
              <a:defRPr sz="39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TextBox 22">
            <a:extLst>
              <a:ext uri="{FF2B5EF4-FFF2-40B4-BE49-F238E27FC236}">
                <a16:creationId xmlns:a16="http://schemas.microsoft.com/office/drawing/2014/main" id="{BF6F5B0C-A392-4545-BD9A-05859642A6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5099"/>
            <a:ext cx="2759004" cy="329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9pPr>
          </a:lstStyle>
          <a:p>
            <a:pPr algn="ctr" eaLnBrk="1" hangingPunct="1"/>
            <a:r>
              <a:rPr lang="en-US" altLang="x-none" sz="21000" b="1">
                <a:solidFill>
                  <a:schemeClr val="tx2"/>
                </a:solidFill>
                <a:latin typeface="+mj-lt"/>
                <a:ea typeface="Montserrat Semi" charset="0"/>
                <a:cs typeface="Montserrat Semi" charset="0"/>
              </a:rPr>
              <a:t>“</a:t>
            </a:r>
          </a:p>
        </p:txBody>
      </p:sp>
      <p:sp>
        <p:nvSpPr>
          <p:cNvPr id="5" name="TextBox 22">
            <a:extLst>
              <a:ext uri="{FF2B5EF4-FFF2-40B4-BE49-F238E27FC236}">
                <a16:creationId xmlns:a16="http://schemas.microsoft.com/office/drawing/2014/main" id="{DE7C2801-03E3-E841-8ABD-FEBDC8E239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352249" y="3588096"/>
            <a:ext cx="2837389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</a:defRPr>
            </a:lvl9pPr>
          </a:lstStyle>
          <a:p>
            <a:pPr algn="ctr" eaLnBrk="1" hangingPunct="1"/>
            <a:r>
              <a:rPr lang="en-US" altLang="x-none" sz="21000" b="1">
                <a:solidFill>
                  <a:schemeClr val="tx2"/>
                </a:solidFill>
                <a:latin typeface="+mj-lt"/>
                <a:ea typeface="Montserrat Semi" charset="0"/>
                <a:cs typeface="Montserrat Semi" charset="0"/>
              </a:rPr>
              <a:t>”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1D1F80D-AAE1-884C-8DB7-0CA07DF905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65600" y="5157306"/>
            <a:ext cx="3911600" cy="76993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8E90CB86-5E2A-314F-9C75-6FA665F6D8CD}"/>
              </a:ext>
            </a:extLst>
          </p:cNvPr>
          <p:cNvSpPr/>
          <p:nvPr userDrawn="1"/>
        </p:nvSpPr>
        <p:spPr>
          <a:xfrm rot="5400000">
            <a:off x="6156050" y="920731"/>
            <a:ext cx="35809" cy="11155680"/>
          </a:xfrm>
          <a:custGeom>
            <a:avLst/>
            <a:gdLst>
              <a:gd name="connsiteX0" fmla="*/ 15500 w 22066"/>
              <a:gd name="connsiteY0" fmla="*/ 4286655 h 5604914"/>
              <a:gd name="connsiteX1" fmla="*/ 17405 w 22066"/>
              <a:gd name="connsiteY1" fmla="*/ 3882795 h 5604914"/>
              <a:gd name="connsiteX2" fmla="*/ 17405 w 22066"/>
              <a:gd name="connsiteY2" fmla="*/ 3806595 h 5604914"/>
              <a:gd name="connsiteX3" fmla="*/ 19310 w 22066"/>
              <a:gd name="connsiteY3" fmla="*/ 3452265 h 5604914"/>
              <a:gd name="connsiteX4" fmla="*/ 20262 w 22066"/>
              <a:gd name="connsiteY4" fmla="*/ 3308438 h 5604914"/>
              <a:gd name="connsiteX5" fmla="*/ 18357 w 22066"/>
              <a:gd name="connsiteY5" fmla="*/ 3243668 h 5604914"/>
              <a:gd name="connsiteX6" fmla="*/ 16452 w 22066"/>
              <a:gd name="connsiteY6" fmla="*/ 3171278 h 5604914"/>
              <a:gd name="connsiteX7" fmla="*/ 16452 w 22066"/>
              <a:gd name="connsiteY7" fmla="*/ 3088410 h 5604914"/>
              <a:gd name="connsiteX8" fmla="*/ 18357 w 22066"/>
              <a:gd name="connsiteY8" fmla="*/ 2924580 h 5604914"/>
              <a:gd name="connsiteX9" fmla="*/ 14547 w 22066"/>
              <a:gd name="connsiteY9" fmla="*/ 2872193 h 5604914"/>
              <a:gd name="connsiteX10" fmla="*/ 20262 w 22066"/>
              <a:gd name="connsiteY10" fmla="*/ 2828378 h 5604914"/>
              <a:gd name="connsiteX11" fmla="*/ 18357 w 22066"/>
              <a:gd name="connsiteY11" fmla="*/ 2815043 h 5604914"/>
              <a:gd name="connsiteX12" fmla="*/ 19310 w 22066"/>
              <a:gd name="connsiteY12" fmla="*/ 2806470 h 5604914"/>
              <a:gd name="connsiteX13" fmla="*/ 21215 w 22066"/>
              <a:gd name="connsiteY13" fmla="*/ 2705505 h 5604914"/>
              <a:gd name="connsiteX14" fmla="*/ 17405 w 22066"/>
              <a:gd name="connsiteY14" fmla="*/ 2519768 h 5604914"/>
              <a:gd name="connsiteX15" fmla="*/ 13595 w 22066"/>
              <a:gd name="connsiteY15" fmla="*/ 2313075 h 5604914"/>
              <a:gd name="connsiteX16" fmla="*/ 14547 w 22066"/>
              <a:gd name="connsiteY16" fmla="*/ 2097810 h 5604914"/>
              <a:gd name="connsiteX17" fmla="*/ 14547 w 22066"/>
              <a:gd name="connsiteY17" fmla="*/ 1914930 h 5604914"/>
              <a:gd name="connsiteX18" fmla="*/ 14547 w 22066"/>
              <a:gd name="connsiteY18" fmla="*/ 1748243 h 5604914"/>
              <a:gd name="connsiteX19" fmla="*/ 18357 w 22066"/>
              <a:gd name="connsiteY19" fmla="*/ 1727288 h 5604914"/>
              <a:gd name="connsiteX20" fmla="*/ 18357 w 22066"/>
              <a:gd name="connsiteY20" fmla="*/ 1703475 h 5604914"/>
              <a:gd name="connsiteX21" fmla="*/ 18357 w 22066"/>
              <a:gd name="connsiteY21" fmla="*/ 1611083 h 5604914"/>
              <a:gd name="connsiteX22" fmla="*/ 17405 w 22066"/>
              <a:gd name="connsiteY22" fmla="*/ 1569173 h 5604914"/>
              <a:gd name="connsiteX23" fmla="*/ 15500 w 22066"/>
              <a:gd name="connsiteY23" fmla="*/ 1530120 h 5604914"/>
              <a:gd name="connsiteX24" fmla="*/ 16452 w 22066"/>
              <a:gd name="connsiteY24" fmla="*/ 1497735 h 5604914"/>
              <a:gd name="connsiteX25" fmla="*/ 16452 w 22066"/>
              <a:gd name="connsiteY25" fmla="*/ 1494878 h 5604914"/>
              <a:gd name="connsiteX26" fmla="*/ 17405 w 22066"/>
              <a:gd name="connsiteY26" fmla="*/ 1481543 h 5604914"/>
              <a:gd name="connsiteX27" fmla="*/ 16452 w 22066"/>
              <a:gd name="connsiteY27" fmla="*/ 1464398 h 5604914"/>
              <a:gd name="connsiteX28" fmla="*/ 16452 w 22066"/>
              <a:gd name="connsiteY28" fmla="*/ 1455825 h 5604914"/>
              <a:gd name="connsiteX29" fmla="*/ 18357 w 22066"/>
              <a:gd name="connsiteY29" fmla="*/ 1437728 h 5604914"/>
              <a:gd name="connsiteX30" fmla="*/ 16452 w 22066"/>
              <a:gd name="connsiteY30" fmla="*/ 1413915 h 5604914"/>
              <a:gd name="connsiteX31" fmla="*/ 16452 w 22066"/>
              <a:gd name="connsiteY31" fmla="*/ 1350098 h 5604914"/>
              <a:gd name="connsiteX32" fmla="*/ 18357 w 22066"/>
              <a:gd name="connsiteY32" fmla="*/ 1285328 h 5604914"/>
              <a:gd name="connsiteX33" fmla="*/ 13595 w 22066"/>
              <a:gd name="connsiteY33" fmla="*/ 9930 h 5604914"/>
              <a:gd name="connsiteX34" fmla="*/ 7880 w 22066"/>
              <a:gd name="connsiteY34" fmla="*/ 1444395 h 5604914"/>
              <a:gd name="connsiteX35" fmla="*/ 7880 w 22066"/>
              <a:gd name="connsiteY35" fmla="*/ 1470113 h 5604914"/>
              <a:gd name="connsiteX36" fmla="*/ 7880 w 22066"/>
              <a:gd name="connsiteY36" fmla="*/ 1475828 h 5604914"/>
              <a:gd name="connsiteX37" fmla="*/ 1212 w 22066"/>
              <a:gd name="connsiteY37" fmla="*/ 1884450 h 5604914"/>
              <a:gd name="connsiteX38" fmla="*/ 260 w 22066"/>
              <a:gd name="connsiteY38" fmla="*/ 2194013 h 5604914"/>
              <a:gd name="connsiteX39" fmla="*/ 4070 w 22066"/>
              <a:gd name="connsiteY39" fmla="*/ 2291168 h 5604914"/>
              <a:gd name="connsiteX40" fmla="*/ 5975 w 22066"/>
              <a:gd name="connsiteY40" fmla="*/ 2372130 h 5604914"/>
              <a:gd name="connsiteX41" fmla="*/ 4070 w 22066"/>
              <a:gd name="connsiteY41" fmla="*/ 2438805 h 5604914"/>
              <a:gd name="connsiteX42" fmla="*/ 4070 w 22066"/>
              <a:gd name="connsiteY42" fmla="*/ 2526435 h 5604914"/>
              <a:gd name="connsiteX43" fmla="*/ 4070 w 22066"/>
              <a:gd name="connsiteY43" fmla="*/ 2575965 h 5604914"/>
              <a:gd name="connsiteX44" fmla="*/ 7880 w 22066"/>
              <a:gd name="connsiteY44" fmla="*/ 2620733 h 5604914"/>
              <a:gd name="connsiteX45" fmla="*/ 3117 w 22066"/>
              <a:gd name="connsiteY45" fmla="*/ 2671215 h 5604914"/>
              <a:gd name="connsiteX46" fmla="*/ 3117 w 22066"/>
              <a:gd name="connsiteY46" fmla="*/ 2845523 h 5604914"/>
              <a:gd name="connsiteX47" fmla="*/ 3117 w 22066"/>
              <a:gd name="connsiteY47" fmla="*/ 2904578 h 5604914"/>
              <a:gd name="connsiteX48" fmla="*/ 260 w 22066"/>
              <a:gd name="connsiteY48" fmla="*/ 2963633 h 5604914"/>
              <a:gd name="connsiteX49" fmla="*/ 2165 w 22066"/>
              <a:gd name="connsiteY49" fmla="*/ 3076028 h 5604914"/>
              <a:gd name="connsiteX50" fmla="*/ 1212 w 22066"/>
              <a:gd name="connsiteY50" fmla="*/ 3178898 h 5604914"/>
              <a:gd name="connsiteX51" fmla="*/ 2165 w 22066"/>
              <a:gd name="connsiteY51" fmla="*/ 3286530 h 5604914"/>
              <a:gd name="connsiteX52" fmla="*/ 7880 w 22066"/>
              <a:gd name="connsiteY52" fmla="*/ 3488460 h 5604914"/>
              <a:gd name="connsiteX53" fmla="*/ 3117 w 22066"/>
              <a:gd name="connsiteY53" fmla="*/ 4043768 h 5604914"/>
              <a:gd name="connsiteX54" fmla="*/ 5975 w 22066"/>
              <a:gd name="connsiteY54" fmla="*/ 4319993 h 5604914"/>
              <a:gd name="connsiteX55" fmla="*/ 13595 w 22066"/>
              <a:gd name="connsiteY55" fmla="*/ 5604915 h 5604914"/>
              <a:gd name="connsiteX56" fmla="*/ 15500 w 22066"/>
              <a:gd name="connsiteY56" fmla="*/ 4286655 h 56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066" h="5604914">
                <a:moveTo>
                  <a:pt x="15500" y="4286655"/>
                </a:moveTo>
                <a:cubicBezTo>
                  <a:pt x="13595" y="4142828"/>
                  <a:pt x="17405" y="4026623"/>
                  <a:pt x="17405" y="3882795"/>
                </a:cubicBezTo>
                <a:cubicBezTo>
                  <a:pt x="17405" y="3857078"/>
                  <a:pt x="17405" y="3832313"/>
                  <a:pt x="17405" y="3806595"/>
                </a:cubicBezTo>
                <a:cubicBezTo>
                  <a:pt x="18357" y="3688485"/>
                  <a:pt x="18357" y="3570375"/>
                  <a:pt x="19310" y="3452265"/>
                </a:cubicBezTo>
                <a:cubicBezTo>
                  <a:pt x="19310" y="3404640"/>
                  <a:pt x="20262" y="3356063"/>
                  <a:pt x="20262" y="3308438"/>
                </a:cubicBezTo>
                <a:cubicBezTo>
                  <a:pt x="20262" y="3286530"/>
                  <a:pt x="18357" y="3264623"/>
                  <a:pt x="18357" y="3243668"/>
                </a:cubicBezTo>
                <a:cubicBezTo>
                  <a:pt x="17405" y="3219855"/>
                  <a:pt x="16452" y="3195090"/>
                  <a:pt x="16452" y="3171278"/>
                </a:cubicBezTo>
                <a:cubicBezTo>
                  <a:pt x="15500" y="3143655"/>
                  <a:pt x="16452" y="3116033"/>
                  <a:pt x="16452" y="3088410"/>
                </a:cubicBezTo>
                <a:cubicBezTo>
                  <a:pt x="16452" y="3055073"/>
                  <a:pt x="18357" y="2924580"/>
                  <a:pt x="18357" y="2924580"/>
                </a:cubicBezTo>
                <a:cubicBezTo>
                  <a:pt x="16452" y="2897910"/>
                  <a:pt x="14547" y="2875050"/>
                  <a:pt x="14547" y="2872193"/>
                </a:cubicBezTo>
                <a:cubicBezTo>
                  <a:pt x="14547" y="2856000"/>
                  <a:pt x="22167" y="2844570"/>
                  <a:pt x="20262" y="2828378"/>
                </a:cubicBezTo>
                <a:cubicBezTo>
                  <a:pt x="19310" y="2823615"/>
                  <a:pt x="18357" y="2819805"/>
                  <a:pt x="18357" y="2815043"/>
                </a:cubicBezTo>
                <a:cubicBezTo>
                  <a:pt x="18357" y="2812185"/>
                  <a:pt x="18357" y="2809328"/>
                  <a:pt x="19310" y="2806470"/>
                </a:cubicBezTo>
                <a:cubicBezTo>
                  <a:pt x="23120" y="2773133"/>
                  <a:pt x="22167" y="2738843"/>
                  <a:pt x="21215" y="2705505"/>
                </a:cubicBezTo>
                <a:cubicBezTo>
                  <a:pt x="20262" y="2643593"/>
                  <a:pt x="18357" y="2581680"/>
                  <a:pt x="17405" y="2519768"/>
                </a:cubicBezTo>
                <a:cubicBezTo>
                  <a:pt x="15500" y="2451188"/>
                  <a:pt x="13595" y="2382608"/>
                  <a:pt x="13595" y="2313075"/>
                </a:cubicBezTo>
                <a:cubicBezTo>
                  <a:pt x="14547" y="2241638"/>
                  <a:pt x="14547" y="2170200"/>
                  <a:pt x="14547" y="2097810"/>
                </a:cubicBezTo>
                <a:cubicBezTo>
                  <a:pt x="14547" y="2036850"/>
                  <a:pt x="14547" y="1975890"/>
                  <a:pt x="14547" y="1914930"/>
                </a:cubicBezTo>
                <a:cubicBezTo>
                  <a:pt x="14547" y="1859685"/>
                  <a:pt x="14547" y="1803488"/>
                  <a:pt x="14547" y="1748243"/>
                </a:cubicBezTo>
                <a:cubicBezTo>
                  <a:pt x="15500" y="1736813"/>
                  <a:pt x="18357" y="1729193"/>
                  <a:pt x="18357" y="1727288"/>
                </a:cubicBezTo>
                <a:cubicBezTo>
                  <a:pt x="16452" y="1715858"/>
                  <a:pt x="21215" y="1715858"/>
                  <a:pt x="18357" y="1703475"/>
                </a:cubicBezTo>
                <a:cubicBezTo>
                  <a:pt x="17405" y="1699665"/>
                  <a:pt x="14547" y="1627275"/>
                  <a:pt x="18357" y="1611083"/>
                </a:cubicBezTo>
                <a:cubicBezTo>
                  <a:pt x="18357" y="1610130"/>
                  <a:pt x="17405" y="1570125"/>
                  <a:pt x="17405" y="1569173"/>
                </a:cubicBezTo>
                <a:cubicBezTo>
                  <a:pt x="18357" y="1564410"/>
                  <a:pt x="17405" y="1545360"/>
                  <a:pt x="15500" y="1530120"/>
                </a:cubicBezTo>
                <a:cubicBezTo>
                  <a:pt x="15500" y="1519643"/>
                  <a:pt x="16452" y="1509165"/>
                  <a:pt x="16452" y="1497735"/>
                </a:cubicBezTo>
                <a:cubicBezTo>
                  <a:pt x="16452" y="1496783"/>
                  <a:pt x="16452" y="1495830"/>
                  <a:pt x="16452" y="1494878"/>
                </a:cubicBezTo>
                <a:cubicBezTo>
                  <a:pt x="16452" y="1491068"/>
                  <a:pt x="17405" y="1486305"/>
                  <a:pt x="17405" y="1481543"/>
                </a:cubicBezTo>
                <a:cubicBezTo>
                  <a:pt x="17405" y="1478685"/>
                  <a:pt x="17405" y="1469160"/>
                  <a:pt x="16452" y="1464398"/>
                </a:cubicBezTo>
                <a:cubicBezTo>
                  <a:pt x="16452" y="1461540"/>
                  <a:pt x="16452" y="1458683"/>
                  <a:pt x="16452" y="1455825"/>
                </a:cubicBezTo>
                <a:cubicBezTo>
                  <a:pt x="17405" y="1452015"/>
                  <a:pt x="19310" y="1448205"/>
                  <a:pt x="18357" y="1437728"/>
                </a:cubicBezTo>
                <a:cubicBezTo>
                  <a:pt x="17405" y="1430108"/>
                  <a:pt x="16452" y="1421535"/>
                  <a:pt x="16452" y="1413915"/>
                </a:cubicBezTo>
                <a:cubicBezTo>
                  <a:pt x="16452" y="1392960"/>
                  <a:pt x="16452" y="1371053"/>
                  <a:pt x="16452" y="1350098"/>
                </a:cubicBezTo>
                <a:cubicBezTo>
                  <a:pt x="17405" y="1323428"/>
                  <a:pt x="17405" y="1295805"/>
                  <a:pt x="18357" y="1285328"/>
                </a:cubicBezTo>
                <a:cubicBezTo>
                  <a:pt x="19310" y="1268183"/>
                  <a:pt x="17405" y="187095"/>
                  <a:pt x="13595" y="9930"/>
                </a:cubicBezTo>
                <a:cubicBezTo>
                  <a:pt x="6927" y="-132945"/>
                  <a:pt x="7880" y="1311045"/>
                  <a:pt x="7880" y="1444395"/>
                </a:cubicBezTo>
                <a:cubicBezTo>
                  <a:pt x="6927" y="1452968"/>
                  <a:pt x="6927" y="1461540"/>
                  <a:pt x="7880" y="1470113"/>
                </a:cubicBezTo>
                <a:lnTo>
                  <a:pt x="7880" y="1475828"/>
                </a:lnTo>
                <a:cubicBezTo>
                  <a:pt x="7880" y="1616798"/>
                  <a:pt x="-1645" y="1742528"/>
                  <a:pt x="1212" y="1884450"/>
                </a:cubicBezTo>
                <a:cubicBezTo>
                  <a:pt x="3117" y="1985415"/>
                  <a:pt x="4070" y="2093048"/>
                  <a:pt x="260" y="2194013"/>
                </a:cubicBezTo>
                <a:cubicBezTo>
                  <a:pt x="-693" y="2222588"/>
                  <a:pt x="4070" y="2262593"/>
                  <a:pt x="4070" y="2291168"/>
                </a:cubicBezTo>
                <a:cubicBezTo>
                  <a:pt x="4070" y="2317838"/>
                  <a:pt x="5975" y="2345460"/>
                  <a:pt x="5975" y="2372130"/>
                </a:cubicBezTo>
                <a:cubicBezTo>
                  <a:pt x="5975" y="2394038"/>
                  <a:pt x="4070" y="2416898"/>
                  <a:pt x="4070" y="2438805"/>
                </a:cubicBezTo>
                <a:cubicBezTo>
                  <a:pt x="4070" y="2468333"/>
                  <a:pt x="4070" y="2496908"/>
                  <a:pt x="4070" y="2526435"/>
                </a:cubicBezTo>
                <a:cubicBezTo>
                  <a:pt x="4070" y="2542628"/>
                  <a:pt x="3117" y="2559773"/>
                  <a:pt x="4070" y="2575965"/>
                </a:cubicBezTo>
                <a:cubicBezTo>
                  <a:pt x="5022" y="2591205"/>
                  <a:pt x="7880" y="2605493"/>
                  <a:pt x="7880" y="2620733"/>
                </a:cubicBezTo>
                <a:cubicBezTo>
                  <a:pt x="7880" y="2637878"/>
                  <a:pt x="3117" y="2654070"/>
                  <a:pt x="3117" y="2671215"/>
                </a:cubicBezTo>
                <a:cubicBezTo>
                  <a:pt x="3117" y="2729318"/>
                  <a:pt x="3117" y="2787420"/>
                  <a:pt x="3117" y="2845523"/>
                </a:cubicBezTo>
                <a:cubicBezTo>
                  <a:pt x="3117" y="2864573"/>
                  <a:pt x="4070" y="2884575"/>
                  <a:pt x="3117" y="2904578"/>
                </a:cubicBezTo>
                <a:cubicBezTo>
                  <a:pt x="2165" y="2924580"/>
                  <a:pt x="260" y="2943630"/>
                  <a:pt x="260" y="2963633"/>
                </a:cubicBezTo>
                <a:cubicBezTo>
                  <a:pt x="-693" y="3001733"/>
                  <a:pt x="1212" y="3038880"/>
                  <a:pt x="2165" y="3076028"/>
                </a:cubicBezTo>
                <a:cubicBezTo>
                  <a:pt x="3117" y="3110318"/>
                  <a:pt x="1212" y="3145560"/>
                  <a:pt x="1212" y="3178898"/>
                </a:cubicBezTo>
                <a:cubicBezTo>
                  <a:pt x="1212" y="3215093"/>
                  <a:pt x="2165" y="3250335"/>
                  <a:pt x="2165" y="3286530"/>
                </a:cubicBezTo>
                <a:cubicBezTo>
                  <a:pt x="3117" y="3357968"/>
                  <a:pt x="7880" y="3417023"/>
                  <a:pt x="7880" y="3488460"/>
                </a:cubicBezTo>
                <a:cubicBezTo>
                  <a:pt x="7880" y="3673245"/>
                  <a:pt x="4070" y="3858983"/>
                  <a:pt x="3117" y="4043768"/>
                </a:cubicBezTo>
                <a:cubicBezTo>
                  <a:pt x="2165" y="4152353"/>
                  <a:pt x="5975" y="4212360"/>
                  <a:pt x="5975" y="4319993"/>
                </a:cubicBezTo>
                <a:cubicBezTo>
                  <a:pt x="5975" y="4418100"/>
                  <a:pt x="260" y="5565863"/>
                  <a:pt x="13595" y="5604915"/>
                </a:cubicBezTo>
                <a:cubicBezTo>
                  <a:pt x="13595" y="5461088"/>
                  <a:pt x="16452" y="4361903"/>
                  <a:pt x="15500" y="4286655"/>
                </a:cubicBezTo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56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1A571873-F4F9-A044-92E8-3371FBB769C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1" y="1219573"/>
            <a:ext cx="10183090" cy="491193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  <a:lvl2pPr marL="742950" indent="-285750">
              <a:buFont typeface="System Font Regular"/>
              <a:buChar char="-"/>
              <a:defRPr sz="20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4pPr>
            <a:lvl5pPr>
              <a:defRPr sz="14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5">
            <a:extLst>
              <a:ext uri="{FF2B5EF4-FFF2-40B4-BE49-F238E27FC236}">
                <a16:creationId xmlns:a16="http://schemas.microsoft.com/office/drawing/2014/main" id="{D2A4E2BB-807B-4E43-BE1B-B905B169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9788"/>
            <a:ext cx="10183091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pc="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703B931-0B88-974D-BF4A-E6C6482512D8}"/>
              </a:ext>
            </a:extLst>
          </p:cNvPr>
          <p:cNvSpPr/>
          <p:nvPr userDrawn="1"/>
        </p:nvSpPr>
        <p:spPr>
          <a:xfrm rot="5400000">
            <a:off x="6156050" y="920731"/>
            <a:ext cx="35809" cy="11155680"/>
          </a:xfrm>
          <a:custGeom>
            <a:avLst/>
            <a:gdLst>
              <a:gd name="connsiteX0" fmla="*/ 15500 w 22066"/>
              <a:gd name="connsiteY0" fmla="*/ 4286655 h 5604914"/>
              <a:gd name="connsiteX1" fmla="*/ 17405 w 22066"/>
              <a:gd name="connsiteY1" fmla="*/ 3882795 h 5604914"/>
              <a:gd name="connsiteX2" fmla="*/ 17405 w 22066"/>
              <a:gd name="connsiteY2" fmla="*/ 3806595 h 5604914"/>
              <a:gd name="connsiteX3" fmla="*/ 19310 w 22066"/>
              <a:gd name="connsiteY3" fmla="*/ 3452265 h 5604914"/>
              <a:gd name="connsiteX4" fmla="*/ 20262 w 22066"/>
              <a:gd name="connsiteY4" fmla="*/ 3308438 h 5604914"/>
              <a:gd name="connsiteX5" fmla="*/ 18357 w 22066"/>
              <a:gd name="connsiteY5" fmla="*/ 3243668 h 5604914"/>
              <a:gd name="connsiteX6" fmla="*/ 16452 w 22066"/>
              <a:gd name="connsiteY6" fmla="*/ 3171278 h 5604914"/>
              <a:gd name="connsiteX7" fmla="*/ 16452 w 22066"/>
              <a:gd name="connsiteY7" fmla="*/ 3088410 h 5604914"/>
              <a:gd name="connsiteX8" fmla="*/ 18357 w 22066"/>
              <a:gd name="connsiteY8" fmla="*/ 2924580 h 5604914"/>
              <a:gd name="connsiteX9" fmla="*/ 14547 w 22066"/>
              <a:gd name="connsiteY9" fmla="*/ 2872193 h 5604914"/>
              <a:gd name="connsiteX10" fmla="*/ 20262 w 22066"/>
              <a:gd name="connsiteY10" fmla="*/ 2828378 h 5604914"/>
              <a:gd name="connsiteX11" fmla="*/ 18357 w 22066"/>
              <a:gd name="connsiteY11" fmla="*/ 2815043 h 5604914"/>
              <a:gd name="connsiteX12" fmla="*/ 19310 w 22066"/>
              <a:gd name="connsiteY12" fmla="*/ 2806470 h 5604914"/>
              <a:gd name="connsiteX13" fmla="*/ 21215 w 22066"/>
              <a:gd name="connsiteY13" fmla="*/ 2705505 h 5604914"/>
              <a:gd name="connsiteX14" fmla="*/ 17405 w 22066"/>
              <a:gd name="connsiteY14" fmla="*/ 2519768 h 5604914"/>
              <a:gd name="connsiteX15" fmla="*/ 13595 w 22066"/>
              <a:gd name="connsiteY15" fmla="*/ 2313075 h 5604914"/>
              <a:gd name="connsiteX16" fmla="*/ 14547 w 22066"/>
              <a:gd name="connsiteY16" fmla="*/ 2097810 h 5604914"/>
              <a:gd name="connsiteX17" fmla="*/ 14547 w 22066"/>
              <a:gd name="connsiteY17" fmla="*/ 1914930 h 5604914"/>
              <a:gd name="connsiteX18" fmla="*/ 14547 w 22066"/>
              <a:gd name="connsiteY18" fmla="*/ 1748243 h 5604914"/>
              <a:gd name="connsiteX19" fmla="*/ 18357 w 22066"/>
              <a:gd name="connsiteY19" fmla="*/ 1727288 h 5604914"/>
              <a:gd name="connsiteX20" fmla="*/ 18357 w 22066"/>
              <a:gd name="connsiteY20" fmla="*/ 1703475 h 5604914"/>
              <a:gd name="connsiteX21" fmla="*/ 18357 w 22066"/>
              <a:gd name="connsiteY21" fmla="*/ 1611083 h 5604914"/>
              <a:gd name="connsiteX22" fmla="*/ 17405 w 22066"/>
              <a:gd name="connsiteY22" fmla="*/ 1569173 h 5604914"/>
              <a:gd name="connsiteX23" fmla="*/ 15500 w 22066"/>
              <a:gd name="connsiteY23" fmla="*/ 1530120 h 5604914"/>
              <a:gd name="connsiteX24" fmla="*/ 16452 w 22066"/>
              <a:gd name="connsiteY24" fmla="*/ 1497735 h 5604914"/>
              <a:gd name="connsiteX25" fmla="*/ 16452 w 22066"/>
              <a:gd name="connsiteY25" fmla="*/ 1494878 h 5604914"/>
              <a:gd name="connsiteX26" fmla="*/ 17405 w 22066"/>
              <a:gd name="connsiteY26" fmla="*/ 1481543 h 5604914"/>
              <a:gd name="connsiteX27" fmla="*/ 16452 w 22066"/>
              <a:gd name="connsiteY27" fmla="*/ 1464398 h 5604914"/>
              <a:gd name="connsiteX28" fmla="*/ 16452 w 22066"/>
              <a:gd name="connsiteY28" fmla="*/ 1455825 h 5604914"/>
              <a:gd name="connsiteX29" fmla="*/ 18357 w 22066"/>
              <a:gd name="connsiteY29" fmla="*/ 1437728 h 5604914"/>
              <a:gd name="connsiteX30" fmla="*/ 16452 w 22066"/>
              <a:gd name="connsiteY30" fmla="*/ 1413915 h 5604914"/>
              <a:gd name="connsiteX31" fmla="*/ 16452 w 22066"/>
              <a:gd name="connsiteY31" fmla="*/ 1350098 h 5604914"/>
              <a:gd name="connsiteX32" fmla="*/ 18357 w 22066"/>
              <a:gd name="connsiteY32" fmla="*/ 1285328 h 5604914"/>
              <a:gd name="connsiteX33" fmla="*/ 13595 w 22066"/>
              <a:gd name="connsiteY33" fmla="*/ 9930 h 5604914"/>
              <a:gd name="connsiteX34" fmla="*/ 7880 w 22066"/>
              <a:gd name="connsiteY34" fmla="*/ 1444395 h 5604914"/>
              <a:gd name="connsiteX35" fmla="*/ 7880 w 22066"/>
              <a:gd name="connsiteY35" fmla="*/ 1470113 h 5604914"/>
              <a:gd name="connsiteX36" fmla="*/ 7880 w 22066"/>
              <a:gd name="connsiteY36" fmla="*/ 1475828 h 5604914"/>
              <a:gd name="connsiteX37" fmla="*/ 1212 w 22066"/>
              <a:gd name="connsiteY37" fmla="*/ 1884450 h 5604914"/>
              <a:gd name="connsiteX38" fmla="*/ 260 w 22066"/>
              <a:gd name="connsiteY38" fmla="*/ 2194013 h 5604914"/>
              <a:gd name="connsiteX39" fmla="*/ 4070 w 22066"/>
              <a:gd name="connsiteY39" fmla="*/ 2291168 h 5604914"/>
              <a:gd name="connsiteX40" fmla="*/ 5975 w 22066"/>
              <a:gd name="connsiteY40" fmla="*/ 2372130 h 5604914"/>
              <a:gd name="connsiteX41" fmla="*/ 4070 w 22066"/>
              <a:gd name="connsiteY41" fmla="*/ 2438805 h 5604914"/>
              <a:gd name="connsiteX42" fmla="*/ 4070 w 22066"/>
              <a:gd name="connsiteY42" fmla="*/ 2526435 h 5604914"/>
              <a:gd name="connsiteX43" fmla="*/ 4070 w 22066"/>
              <a:gd name="connsiteY43" fmla="*/ 2575965 h 5604914"/>
              <a:gd name="connsiteX44" fmla="*/ 7880 w 22066"/>
              <a:gd name="connsiteY44" fmla="*/ 2620733 h 5604914"/>
              <a:gd name="connsiteX45" fmla="*/ 3117 w 22066"/>
              <a:gd name="connsiteY45" fmla="*/ 2671215 h 5604914"/>
              <a:gd name="connsiteX46" fmla="*/ 3117 w 22066"/>
              <a:gd name="connsiteY46" fmla="*/ 2845523 h 5604914"/>
              <a:gd name="connsiteX47" fmla="*/ 3117 w 22066"/>
              <a:gd name="connsiteY47" fmla="*/ 2904578 h 5604914"/>
              <a:gd name="connsiteX48" fmla="*/ 260 w 22066"/>
              <a:gd name="connsiteY48" fmla="*/ 2963633 h 5604914"/>
              <a:gd name="connsiteX49" fmla="*/ 2165 w 22066"/>
              <a:gd name="connsiteY49" fmla="*/ 3076028 h 5604914"/>
              <a:gd name="connsiteX50" fmla="*/ 1212 w 22066"/>
              <a:gd name="connsiteY50" fmla="*/ 3178898 h 5604914"/>
              <a:gd name="connsiteX51" fmla="*/ 2165 w 22066"/>
              <a:gd name="connsiteY51" fmla="*/ 3286530 h 5604914"/>
              <a:gd name="connsiteX52" fmla="*/ 7880 w 22066"/>
              <a:gd name="connsiteY52" fmla="*/ 3488460 h 5604914"/>
              <a:gd name="connsiteX53" fmla="*/ 3117 w 22066"/>
              <a:gd name="connsiteY53" fmla="*/ 4043768 h 5604914"/>
              <a:gd name="connsiteX54" fmla="*/ 5975 w 22066"/>
              <a:gd name="connsiteY54" fmla="*/ 4319993 h 5604914"/>
              <a:gd name="connsiteX55" fmla="*/ 13595 w 22066"/>
              <a:gd name="connsiteY55" fmla="*/ 5604915 h 5604914"/>
              <a:gd name="connsiteX56" fmla="*/ 15500 w 22066"/>
              <a:gd name="connsiteY56" fmla="*/ 4286655 h 56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066" h="5604914">
                <a:moveTo>
                  <a:pt x="15500" y="4286655"/>
                </a:moveTo>
                <a:cubicBezTo>
                  <a:pt x="13595" y="4142828"/>
                  <a:pt x="17405" y="4026623"/>
                  <a:pt x="17405" y="3882795"/>
                </a:cubicBezTo>
                <a:cubicBezTo>
                  <a:pt x="17405" y="3857078"/>
                  <a:pt x="17405" y="3832313"/>
                  <a:pt x="17405" y="3806595"/>
                </a:cubicBezTo>
                <a:cubicBezTo>
                  <a:pt x="18357" y="3688485"/>
                  <a:pt x="18357" y="3570375"/>
                  <a:pt x="19310" y="3452265"/>
                </a:cubicBezTo>
                <a:cubicBezTo>
                  <a:pt x="19310" y="3404640"/>
                  <a:pt x="20262" y="3356063"/>
                  <a:pt x="20262" y="3308438"/>
                </a:cubicBezTo>
                <a:cubicBezTo>
                  <a:pt x="20262" y="3286530"/>
                  <a:pt x="18357" y="3264623"/>
                  <a:pt x="18357" y="3243668"/>
                </a:cubicBezTo>
                <a:cubicBezTo>
                  <a:pt x="17405" y="3219855"/>
                  <a:pt x="16452" y="3195090"/>
                  <a:pt x="16452" y="3171278"/>
                </a:cubicBezTo>
                <a:cubicBezTo>
                  <a:pt x="15500" y="3143655"/>
                  <a:pt x="16452" y="3116033"/>
                  <a:pt x="16452" y="3088410"/>
                </a:cubicBezTo>
                <a:cubicBezTo>
                  <a:pt x="16452" y="3055073"/>
                  <a:pt x="18357" y="2924580"/>
                  <a:pt x="18357" y="2924580"/>
                </a:cubicBezTo>
                <a:cubicBezTo>
                  <a:pt x="16452" y="2897910"/>
                  <a:pt x="14547" y="2875050"/>
                  <a:pt x="14547" y="2872193"/>
                </a:cubicBezTo>
                <a:cubicBezTo>
                  <a:pt x="14547" y="2856000"/>
                  <a:pt x="22167" y="2844570"/>
                  <a:pt x="20262" y="2828378"/>
                </a:cubicBezTo>
                <a:cubicBezTo>
                  <a:pt x="19310" y="2823615"/>
                  <a:pt x="18357" y="2819805"/>
                  <a:pt x="18357" y="2815043"/>
                </a:cubicBezTo>
                <a:cubicBezTo>
                  <a:pt x="18357" y="2812185"/>
                  <a:pt x="18357" y="2809328"/>
                  <a:pt x="19310" y="2806470"/>
                </a:cubicBezTo>
                <a:cubicBezTo>
                  <a:pt x="23120" y="2773133"/>
                  <a:pt x="22167" y="2738843"/>
                  <a:pt x="21215" y="2705505"/>
                </a:cubicBezTo>
                <a:cubicBezTo>
                  <a:pt x="20262" y="2643593"/>
                  <a:pt x="18357" y="2581680"/>
                  <a:pt x="17405" y="2519768"/>
                </a:cubicBezTo>
                <a:cubicBezTo>
                  <a:pt x="15500" y="2451188"/>
                  <a:pt x="13595" y="2382608"/>
                  <a:pt x="13595" y="2313075"/>
                </a:cubicBezTo>
                <a:cubicBezTo>
                  <a:pt x="14547" y="2241638"/>
                  <a:pt x="14547" y="2170200"/>
                  <a:pt x="14547" y="2097810"/>
                </a:cubicBezTo>
                <a:cubicBezTo>
                  <a:pt x="14547" y="2036850"/>
                  <a:pt x="14547" y="1975890"/>
                  <a:pt x="14547" y="1914930"/>
                </a:cubicBezTo>
                <a:cubicBezTo>
                  <a:pt x="14547" y="1859685"/>
                  <a:pt x="14547" y="1803488"/>
                  <a:pt x="14547" y="1748243"/>
                </a:cubicBezTo>
                <a:cubicBezTo>
                  <a:pt x="15500" y="1736813"/>
                  <a:pt x="18357" y="1729193"/>
                  <a:pt x="18357" y="1727288"/>
                </a:cubicBezTo>
                <a:cubicBezTo>
                  <a:pt x="16452" y="1715858"/>
                  <a:pt x="21215" y="1715858"/>
                  <a:pt x="18357" y="1703475"/>
                </a:cubicBezTo>
                <a:cubicBezTo>
                  <a:pt x="17405" y="1699665"/>
                  <a:pt x="14547" y="1627275"/>
                  <a:pt x="18357" y="1611083"/>
                </a:cubicBezTo>
                <a:cubicBezTo>
                  <a:pt x="18357" y="1610130"/>
                  <a:pt x="17405" y="1570125"/>
                  <a:pt x="17405" y="1569173"/>
                </a:cubicBezTo>
                <a:cubicBezTo>
                  <a:pt x="18357" y="1564410"/>
                  <a:pt x="17405" y="1545360"/>
                  <a:pt x="15500" y="1530120"/>
                </a:cubicBezTo>
                <a:cubicBezTo>
                  <a:pt x="15500" y="1519643"/>
                  <a:pt x="16452" y="1509165"/>
                  <a:pt x="16452" y="1497735"/>
                </a:cubicBezTo>
                <a:cubicBezTo>
                  <a:pt x="16452" y="1496783"/>
                  <a:pt x="16452" y="1495830"/>
                  <a:pt x="16452" y="1494878"/>
                </a:cubicBezTo>
                <a:cubicBezTo>
                  <a:pt x="16452" y="1491068"/>
                  <a:pt x="17405" y="1486305"/>
                  <a:pt x="17405" y="1481543"/>
                </a:cubicBezTo>
                <a:cubicBezTo>
                  <a:pt x="17405" y="1478685"/>
                  <a:pt x="17405" y="1469160"/>
                  <a:pt x="16452" y="1464398"/>
                </a:cubicBezTo>
                <a:cubicBezTo>
                  <a:pt x="16452" y="1461540"/>
                  <a:pt x="16452" y="1458683"/>
                  <a:pt x="16452" y="1455825"/>
                </a:cubicBezTo>
                <a:cubicBezTo>
                  <a:pt x="17405" y="1452015"/>
                  <a:pt x="19310" y="1448205"/>
                  <a:pt x="18357" y="1437728"/>
                </a:cubicBezTo>
                <a:cubicBezTo>
                  <a:pt x="17405" y="1430108"/>
                  <a:pt x="16452" y="1421535"/>
                  <a:pt x="16452" y="1413915"/>
                </a:cubicBezTo>
                <a:cubicBezTo>
                  <a:pt x="16452" y="1392960"/>
                  <a:pt x="16452" y="1371053"/>
                  <a:pt x="16452" y="1350098"/>
                </a:cubicBezTo>
                <a:cubicBezTo>
                  <a:pt x="17405" y="1323428"/>
                  <a:pt x="17405" y="1295805"/>
                  <a:pt x="18357" y="1285328"/>
                </a:cubicBezTo>
                <a:cubicBezTo>
                  <a:pt x="19310" y="1268183"/>
                  <a:pt x="17405" y="187095"/>
                  <a:pt x="13595" y="9930"/>
                </a:cubicBezTo>
                <a:cubicBezTo>
                  <a:pt x="6927" y="-132945"/>
                  <a:pt x="7880" y="1311045"/>
                  <a:pt x="7880" y="1444395"/>
                </a:cubicBezTo>
                <a:cubicBezTo>
                  <a:pt x="6927" y="1452968"/>
                  <a:pt x="6927" y="1461540"/>
                  <a:pt x="7880" y="1470113"/>
                </a:cubicBezTo>
                <a:lnTo>
                  <a:pt x="7880" y="1475828"/>
                </a:lnTo>
                <a:cubicBezTo>
                  <a:pt x="7880" y="1616798"/>
                  <a:pt x="-1645" y="1742528"/>
                  <a:pt x="1212" y="1884450"/>
                </a:cubicBezTo>
                <a:cubicBezTo>
                  <a:pt x="3117" y="1985415"/>
                  <a:pt x="4070" y="2093048"/>
                  <a:pt x="260" y="2194013"/>
                </a:cubicBezTo>
                <a:cubicBezTo>
                  <a:pt x="-693" y="2222588"/>
                  <a:pt x="4070" y="2262593"/>
                  <a:pt x="4070" y="2291168"/>
                </a:cubicBezTo>
                <a:cubicBezTo>
                  <a:pt x="4070" y="2317838"/>
                  <a:pt x="5975" y="2345460"/>
                  <a:pt x="5975" y="2372130"/>
                </a:cubicBezTo>
                <a:cubicBezTo>
                  <a:pt x="5975" y="2394038"/>
                  <a:pt x="4070" y="2416898"/>
                  <a:pt x="4070" y="2438805"/>
                </a:cubicBezTo>
                <a:cubicBezTo>
                  <a:pt x="4070" y="2468333"/>
                  <a:pt x="4070" y="2496908"/>
                  <a:pt x="4070" y="2526435"/>
                </a:cubicBezTo>
                <a:cubicBezTo>
                  <a:pt x="4070" y="2542628"/>
                  <a:pt x="3117" y="2559773"/>
                  <a:pt x="4070" y="2575965"/>
                </a:cubicBezTo>
                <a:cubicBezTo>
                  <a:pt x="5022" y="2591205"/>
                  <a:pt x="7880" y="2605493"/>
                  <a:pt x="7880" y="2620733"/>
                </a:cubicBezTo>
                <a:cubicBezTo>
                  <a:pt x="7880" y="2637878"/>
                  <a:pt x="3117" y="2654070"/>
                  <a:pt x="3117" y="2671215"/>
                </a:cubicBezTo>
                <a:cubicBezTo>
                  <a:pt x="3117" y="2729318"/>
                  <a:pt x="3117" y="2787420"/>
                  <a:pt x="3117" y="2845523"/>
                </a:cubicBezTo>
                <a:cubicBezTo>
                  <a:pt x="3117" y="2864573"/>
                  <a:pt x="4070" y="2884575"/>
                  <a:pt x="3117" y="2904578"/>
                </a:cubicBezTo>
                <a:cubicBezTo>
                  <a:pt x="2165" y="2924580"/>
                  <a:pt x="260" y="2943630"/>
                  <a:pt x="260" y="2963633"/>
                </a:cubicBezTo>
                <a:cubicBezTo>
                  <a:pt x="-693" y="3001733"/>
                  <a:pt x="1212" y="3038880"/>
                  <a:pt x="2165" y="3076028"/>
                </a:cubicBezTo>
                <a:cubicBezTo>
                  <a:pt x="3117" y="3110318"/>
                  <a:pt x="1212" y="3145560"/>
                  <a:pt x="1212" y="3178898"/>
                </a:cubicBezTo>
                <a:cubicBezTo>
                  <a:pt x="1212" y="3215093"/>
                  <a:pt x="2165" y="3250335"/>
                  <a:pt x="2165" y="3286530"/>
                </a:cubicBezTo>
                <a:cubicBezTo>
                  <a:pt x="3117" y="3357968"/>
                  <a:pt x="7880" y="3417023"/>
                  <a:pt x="7880" y="3488460"/>
                </a:cubicBezTo>
                <a:cubicBezTo>
                  <a:pt x="7880" y="3673245"/>
                  <a:pt x="4070" y="3858983"/>
                  <a:pt x="3117" y="4043768"/>
                </a:cubicBezTo>
                <a:cubicBezTo>
                  <a:pt x="2165" y="4152353"/>
                  <a:pt x="5975" y="4212360"/>
                  <a:pt x="5975" y="4319993"/>
                </a:cubicBezTo>
                <a:cubicBezTo>
                  <a:pt x="5975" y="4418100"/>
                  <a:pt x="260" y="5565863"/>
                  <a:pt x="13595" y="5604915"/>
                </a:cubicBezTo>
                <a:cubicBezTo>
                  <a:pt x="13595" y="5461088"/>
                  <a:pt x="16452" y="4361903"/>
                  <a:pt x="15500" y="4286655"/>
                </a:cubicBezTo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 Placeholder 17"/>
          <p:cNvSpPr txBox="1">
            <a:spLocks/>
          </p:cNvSpPr>
          <p:nvPr userDrawn="1"/>
        </p:nvSpPr>
        <p:spPr>
          <a:xfrm>
            <a:off x="596114" y="6517994"/>
            <a:ext cx="5993827" cy="395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>
                <a:solidFill>
                  <a:srgbClr val="005C3E"/>
                </a:solidFill>
              </a:rPr>
              <a:t>Our Vision: </a:t>
            </a:r>
            <a:r>
              <a:rPr lang="en-US" sz="1000"/>
              <a:t>To Enrich Lives in the Communities We Serve</a:t>
            </a:r>
          </a:p>
        </p:txBody>
      </p:sp>
    </p:spTree>
    <p:extLst>
      <p:ext uri="{BB962C8B-B14F-4D97-AF65-F5344CB8AC3E}">
        <p14:creationId xmlns:p14="http://schemas.microsoft.com/office/powerpoint/2010/main" val="3098661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3A64-417B-864C-B8F1-A13EE78673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8500817-4D9C-FF43-8BFA-4060A846EE1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1219573"/>
            <a:ext cx="10183091" cy="491193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  <a:lvl2pPr marL="742950" indent="-285750">
              <a:buFont typeface="System Font Regular"/>
              <a:buChar char="-"/>
              <a:defRPr sz="20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4pPr>
            <a:lvl5pPr>
              <a:defRPr sz="1400"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3C56A2-1873-EE46-8E75-AED509053BE9}"/>
              </a:ext>
            </a:extLst>
          </p:cNvPr>
          <p:cNvSpPr txBox="1"/>
          <p:nvPr userDrawn="1"/>
        </p:nvSpPr>
        <p:spPr>
          <a:xfrm>
            <a:off x="5167086" y="57621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D09929-6663-9343-BF4B-FED434E7F4D6}"/>
              </a:ext>
            </a:extLst>
          </p:cNvPr>
          <p:cNvSpPr txBox="1"/>
          <p:nvPr userDrawn="1"/>
        </p:nvSpPr>
        <p:spPr>
          <a:xfrm>
            <a:off x="3454400" y="5021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59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058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_No Textured Lin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5">
            <a:extLst>
              <a:ext uri="{FF2B5EF4-FFF2-40B4-BE49-F238E27FC236}">
                <a16:creationId xmlns:a16="http://schemas.microsoft.com/office/drawing/2014/main" id="{43D7A5FF-7469-D842-8939-82397A4C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9788"/>
            <a:ext cx="10515600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B9BD9DF7-CCE1-7848-9E5E-BEBB9E95F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573"/>
            <a:ext cx="10183091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9237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di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01AEC3-ED64-AA43-A7ED-2438D729F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904" y="5390773"/>
            <a:ext cx="10897790" cy="87720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72EB0D3-10E8-1B48-93E4-24BCDC67EE4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4230900" y="2333546"/>
            <a:ext cx="3730200" cy="186654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2DD64DA-B900-4C4D-97D3-0FED8C2154C9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9349886-7336-EA46-8060-9FC7CE9DB29C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09E7BBD-D4A4-D64C-ACDB-3D79E6EAF4C3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6706763-A4AA-314F-8EDE-BF464AFA0114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AE58F54-9931-044F-B267-2CE048A56586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0771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Gradient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D322EB-D1DA-614B-99D2-5BCB468D9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636898"/>
            <a:ext cx="12192000" cy="979785"/>
          </a:xfrm>
        </p:spPr>
        <p:txBody>
          <a:bodyPr>
            <a:noAutofit/>
          </a:bodyPr>
          <a:lstStyle>
            <a:lvl1pPr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4816F7-7D79-B347-8CCD-A241E8ABA16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627871"/>
            <a:ext cx="12191999" cy="14811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400">
                <a:latin typeface="+mj-lt"/>
              </a:defRPr>
            </a:lvl1pPr>
            <a:lvl2pPr marL="457200" indent="0" algn="ctr">
              <a:buFont typeface="Arial" panose="020B0604020202020204" pitchFamily="34" charset="0"/>
              <a:buNone/>
              <a:defRPr sz="2400"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/>
            </a:lvl3pPr>
            <a:lvl4pPr marL="1371600" indent="0" algn="l">
              <a:buFont typeface="Arial" panose="020B0604020202020204" pitchFamily="34" charset="0"/>
              <a:buNone/>
              <a:defRPr/>
            </a:lvl4pPr>
            <a:lvl5pPr marL="1828800" indent="0" algn="l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737982-B9E9-E947-832A-345775986405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26FA4B7-102E-D74C-8D71-1FFC0BA66D60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F17D505-923D-3940-8E66-18B7D3AC40D5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1C94C8D-D875-5348-962C-18711844634A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4BD175-C012-944F-8ED2-257071CC5472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0564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Gradient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F87AD-AA83-DF43-9539-C219A1AC3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6710" y="4617734"/>
            <a:ext cx="10515600" cy="777378"/>
          </a:xfrm>
        </p:spPr>
        <p:txBody>
          <a:bodyPr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173946-B41D-C54A-9B92-1DE9DC0AA43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5423248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E22D9AF-9FAF-0B44-924B-2CB68B8A5A6A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85C30DF-7A34-5E48-9EEE-82BE31EF74B9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09CBC52-A3A8-4040-82DB-BAEAAD234591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80BEC2F-FF29-BA4E-B93E-A335DEF9827D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6421B15-EDD8-2142-8C3E-DE22158A7D5E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63485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Gradient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D322EB-D1DA-614B-99D2-5BCB468D9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636898"/>
            <a:ext cx="12192000" cy="979785"/>
          </a:xfrm>
        </p:spPr>
        <p:txBody>
          <a:bodyPr>
            <a:noAutofit/>
          </a:bodyPr>
          <a:lstStyle>
            <a:lvl1pPr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4816F7-7D79-B347-8CCD-A241E8ABA16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627871"/>
            <a:ext cx="12191999" cy="14811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400">
                <a:latin typeface="+mj-lt"/>
              </a:defRPr>
            </a:lvl1pPr>
            <a:lvl2pPr marL="457200" indent="0" algn="ctr">
              <a:buFont typeface="Arial" panose="020B0604020202020204" pitchFamily="34" charset="0"/>
              <a:buNone/>
              <a:defRPr sz="2400"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/>
            </a:lvl3pPr>
            <a:lvl4pPr marL="1371600" indent="0" algn="l">
              <a:buFont typeface="Arial" panose="020B0604020202020204" pitchFamily="34" charset="0"/>
              <a:buNone/>
              <a:defRPr/>
            </a:lvl4pPr>
            <a:lvl5pPr marL="1828800" indent="0" algn="l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737982-B9E9-E947-832A-345775986405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26FA4B7-102E-D74C-8D71-1FFC0BA66D60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F17D505-923D-3940-8E66-18B7D3AC40D5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1C94C8D-D875-5348-962C-18711844634A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4BD175-C012-944F-8ED2-257071CC5472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8358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Gradient_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F2384C1-8ACB-024D-9D93-86B5C00B80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7510" y="4617734"/>
            <a:ext cx="10515600" cy="777378"/>
          </a:xfrm>
        </p:spPr>
        <p:txBody>
          <a:bodyPr>
            <a:noAutofit/>
          </a:bodyPr>
          <a:lstStyle>
            <a:lvl1pPr algn="l"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33B47FB-B45F-CD48-98EC-F485A2CE834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15200" y="5510930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726A92A4-E179-834C-A118-C13EEC2B7E5D}"/>
              </a:ext>
            </a:extLst>
          </p:cNvPr>
          <p:cNvSpPr/>
          <p:nvPr userDrawn="1"/>
        </p:nvSpPr>
        <p:spPr>
          <a:xfrm>
            <a:off x="637693" y="5376824"/>
            <a:ext cx="3200400" cy="36576"/>
          </a:xfrm>
          <a:custGeom>
            <a:avLst/>
            <a:gdLst>
              <a:gd name="connsiteX0" fmla="*/ 8086533 w 10576367"/>
              <a:gd name="connsiteY0" fmla="*/ 6567 h 19209"/>
              <a:gd name="connsiteX1" fmla="*/ 7325486 w 10576367"/>
              <a:gd name="connsiteY1" fmla="*/ 4662 h 19209"/>
              <a:gd name="connsiteX2" fmla="*/ 7181658 w 10576367"/>
              <a:gd name="connsiteY2" fmla="*/ 4662 h 19209"/>
              <a:gd name="connsiteX3" fmla="*/ 6513003 w 10576367"/>
              <a:gd name="connsiteY3" fmla="*/ 2757 h 19209"/>
              <a:gd name="connsiteX4" fmla="*/ 6240588 w 10576367"/>
              <a:gd name="connsiteY4" fmla="*/ 1804 h 19209"/>
              <a:gd name="connsiteX5" fmla="*/ 6117716 w 10576367"/>
              <a:gd name="connsiteY5" fmla="*/ 3709 h 19209"/>
              <a:gd name="connsiteX6" fmla="*/ 5981508 w 10576367"/>
              <a:gd name="connsiteY6" fmla="*/ 5614 h 19209"/>
              <a:gd name="connsiteX7" fmla="*/ 5824346 w 10576367"/>
              <a:gd name="connsiteY7" fmla="*/ 5614 h 19209"/>
              <a:gd name="connsiteX8" fmla="*/ 5515736 w 10576367"/>
              <a:gd name="connsiteY8" fmla="*/ 3709 h 19209"/>
              <a:gd name="connsiteX9" fmla="*/ 5416676 w 10576367"/>
              <a:gd name="connsiteY9" fmla="*/ 7519 h 19209"/>
              <a:gd name="connsiteX10" fmla="*/ 5333808 w 10576367"/>
              <a:gd name="connsiteY10" fmla="*/ 1804 h 19209"/>
              <a:gd name="connsiteX11" fmla="*/ 5309043 w 10576367"/>
              <a:gd name="connsiteY11" fmla="*/ 3709 h 19209"/>
              <a:gd name="connsiteX12" fmla="*/ 5293803 w 10576367"/>
              <a:gd name="connsiteY12" fmla="*/ 2757 h 19209"/>
              <a:gd name="connsiteX13" fmla="*/ 5103303 w 10576367"/>
              <a:gd name="connsiteY13" fmla="*/ 852 h 19209"/>
              <a:gd name="connsiteX14" fmla="*/ 4751831 w 10576367"/>
              <a:gd name="connsiteY14" fmla="*/ 4662 h 19209"/>
              <a:gd name="connsiteX15" fmla="*/ 4362258 w 10576367"/>
              <a:gd name="connsiteY15" fmla="*/ 8472 h 19209"/>
              <a:gd name="connsiteX16" fmla="*/ 3956493 w 10576367"/>
              <a:gd name="connsiteY16" fmla="*/ 7519 h 19209"/>
              <a:gd name="connsiteX17" fmla="*/ 3611688 w 10576367"/>
              <a:gd name="connsiteY17" fmla="*/ 7519 h 19209"/>
              <a:gd name="connsiteX18" fmla="*/ 3297363 w 10576367"/>
              <a:gd name="connsiteY18" fmla="*/ 7519 h 19209"/>
              <a:gd name="connsiteX19" fmla="*/ 3257358 w 10576367"/>
              <a:gd name="connsiteY19" fmla="*/ 3709 h 19209"/>
              <a:gd name="connsiteX20" fmla="*/ 3213543 w 10576367"/>
              <a:gd name="connsiteY20" fmla="*/ 3709 h 19209"/>
              <a:gd name="connsiteX21" fmla="*/ 3039236 w 10576367"/>
              <a:gd name="connsiteY21" fmla="*/ 3709 h 19209"/>
              <a:gd name="connsiteX22" fmla="*/ 2960178 w 10576367"/>
              <a:gd name="connsiteY22" fmla="*/ 4662 h 19209"/>
              <a:gd name="connsiteX23" fmla="*/ 2885883 w 10576367"/>
              <a:gd name="connsiteY23" fmla="*/ 6567 h 19209"/>
              <a:gd name="connsiteX24" fmla="*/ 2824923 w 10576367"/>
              <a:gd name="connsiteY24" fmla="*/ 5614 h 19209"/>
              <a:gd name="connsiteX25" fmla="*/ 2819208 w 10576367"/>
              <a:gd name="connsiteY25" fmla="*/ 5614 h 19209"/>
              <a:gd name="connsiteX26" fmla="*/ 2794443 w 10576367"/>
              <a:gd name="connsiteY26" fmla="*/ 4662 h 19209"/>
              <a:gd name="connsiteX27" fmla="*/ 2762058 w 10576367"/>
              <a:gd name="connsiteY27" fmla="*/ 5614 h 19209"/>
              <a:gd name="connsiteX28" fmla="*/ 2746818 w 10576367"/>
              <a:gd name="connsiteY28" fmla="*/ 5614 h 19209"/>
              <a:gd name="connsiteX29" fmla="*/ 2713481 w 10576367"/>
              <a:gd name="connsiteY29" fmla="*/ 3709 h 19209"/>
              <a:gd name="connsiteX30" fmla="*/ 2667761 w 10576367"/>
              <a:gd name="connsiteY30" fmla="*/ 5614 h 19209"/>
              <a:gd name="connsiteX31" fmla="*/ 2546793 w 10576367"/>
              <a:gd name="connsiteY31" fmla="*/ 5614 h 19209"/>
              <a:gd name="connsiteX32" fmla="*/ 2424873 w 10576367"/>
              <a:gd name="connsiteY32" fmla="*/ 3709 h 19209"/>
              <a:gd name="connsiteX33" fmla="*/ 18858 w 10576367"/>
              <a:gd name="connsiteY33" fmla="*/ 8472 h 19209"/>
              <a:gd name="connsiteX34" fmla="*/ 2724911 w 10576367"/>
              <a:gd name="connsiteY34" fmla="*/ 11329 h 19209"/>
              <a:gd name="connsiteX35" fmla="*/ 2773488 w 10576367"/>
              <a:gd name="connsiteY35" fmla="*/ 11329 h 19209"/>
              <a:gd name="connsiteX36" fmla="*/ 2783966 w 10576367"/>
              <a:gd name="connsiteY36" fmla="*/ 11329 h 19209"/>
              <a:gd name="connsiteX37" fmla="*/ 3555491 w 10576367"/>
              <a:gd name="connsiteY37" fmla="*/ 17997 h 19209"/>
              <a:gd name="connsiteX38" fmla="*/ 4139373 w 10576367"/>
              <a:gd name="connsiteY38" fmla="*/ 18949 h 19209"/>
              <a:gd name="connsiteX39" fmla="*/ 4322253 w 10576367"/>
              <a:gd name="connsiteY39" fmla="*/ 15139 h 19209"/>
              <a:gd name="connsiteX40" fmla="*/ 4475606 w 10576367"/>
              <a:gd name="connsiteY40" fmla="*/ 13234 h 19209"/>
              <a:gd name="connsiteX41" fmla="*/ 4601336 w 10576367"/>
              <a:gd name="connsiteY41" fmla="*/ 15139 h 19209"/>
              <a:gd name="connsiteX42" fmla="*/ 4767071 w 10576367"/>
              <a:gd name="connsiteY42" fmla="*/ 15139 h 19209"/>
              <a:gd name="connsiteX43" fmla="*/ 4860416 w 10576367"/>
              <a:gd name="connsiteY43" fmla="*/ 15139 h 19209"/>
              <a:gd name="connsiteX44" fmla="*/ 4944236 w 10576367"/>
              <a:gd name="connsiteY44" fmla="*/ 11329 h 19209"/>
              <a:gd name="connsiteX45" fmla="*/ 5038533 w 10576367"/>
              <a:gd name="connsiteY45" fmla="*/ 16092 h 19209"/>
              <a:gd name="connsiteX46" fmla="*/ 5367146 w 10576367"/>
              <a:gd name="connsiteY46" fmla="*/ 16092 h 19209"/>
              <a:gd name="connsiteX47" fmla="*/ 5477636 w 10576367"/>
              <a:gd name="connsiteY47" fmla="*/ 16092 h 19209"/>
              <a:gd name="connsiteX48" fmla="*/ 5589078 w 10576367"/>
              <a:gd name="connsiteY48" fmla="*/ 18949 h 19209"/>
              <a:gd name="connsiteX49" fmla="*/ 5801486 w 10576367"/>
              <a:gd name="connsiteY49" fmla="*/ 17044 h 19209"/>
              <a:gd name="connsiteX50" fmla="*/ 5996749 w 10576367"/>
              <a:gd name="connsiteY50" fmla="*/ 17997 h 19209"/>
              <a:gd name="connsiteX51" fmla="*/ 6199631 w 10576367"/>
              <a:gd name="connsiteY51" fmla="*/ 17044 h 19209"/>
              <a:gd name="connsiteX52" fmla="*/ 6580631 w 10576367"/>
              <a:gd name="connsiteY52" fmla="*/ 11329 h 19209"/>
              <a:gd name="connsiteX53" fmla="*/ 7629333 w 10576367"/>
              <a:gd name="connsiteY53" fmla="*/ 16092 h 19209"/>
              <a:gd name="connsiteX54" fmla="*/ 8151303 w 10576367"/>
              <a:gd name="connsiteY54" fmla="*/ 13234 h 19209"/>
              <a:gd name="connsiteX55" fmla="*/ 10576368 w 10576367"/>
              <a:gd name="connsiteY55" fmla="*/ 5614 h 19209"/>
              <a:gd name="connsiteX56" fmla="*/ 8086533 w 10576367"/>
              <a:gd name="connsiteY56" fmla="*/ 6567 h 1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576367" h="19209">
                <a:moveTo>
                  <a:pt x="8086533" y="6567"/>
                </a:moveTo>
                <a:cubicBezTo>
                  <a:pt x="7816024" y="8472"/>
                  <a:pt x="7595996" y="4662"/>
                  <a:pt x="7325486" y="4662"/>
                </a:cubicBezTo>
                <a:cubicBezTo>
                  <a:pt x="7277861" y="4662"/>
                  <a:pt x="7229283" y="4662"/>
                  <a:pt x="7181658" y="4662"/>
                </a:cubicBezTo>
                <a:cubicBezTo>
                  <a:pt x="6958774" y="3709"/>
                  <a:pt x="6735888" y="3709"/>
                  <a:pt x="6513003" y="2757"/>
                </a:cubicBezTo>
                <a:cubicBezTo>
                  <a:pt x="6422516" y="2757"/>
                  <a:pt x="6332028" y="1804"/>
                  <a:pt x="6240588" y="1804"/>
                </a:cubicBezTo>
                <a:cubicBezTo>
                  <a:pt x="6199631" y="1804"/>
                  <a:pt x="6157721" y="3709"/>
                  <a:pt x="6117716" y="3709"/>
                </a:cubicBezTo>
                <a:cubicBezTo>
                  <a:pt x="6071996" y="4662"/>
                  <a:pt x="6026276" y="5614"/>
                  <a:pt x="5981508" y="5614"/>
                </a:cubicBezTo>
                <a:cubicBezTo>
                  <a:pt x="5929121" y="6567"/>
                  <a:pt x="5876733" y="5614"/>
                  <a:pt x="5824346" y="5614"/>
                </a:cubicBezTo>
                <a:cubicBezTo>
                  <a:pt x="5761481" y="5614"/>
                  <a:pt x="5515736" y="3709"/>
                  <a:pt x="5515736" y="3709"/>
                </a:cubicBezTo>
                <a:cubicBezTo>
                  <a:pt x="5465253" y="5614"/>
                  <a:pt x="5423343" y="7519"/>
                  <a:pt x="5416676" y="7519"/>
                </a:cubicBezTo>
                <a:cubicBezTo>
                  <a:pt x="5387149" y="7519"/>
                  <a:pt x="5364288" y="-101"/>
                  <a:pt x="5333808" y="1804"/>
                </a:cubicBezTo>
                <a:cubicBezTo>
                  <a:pt x="5325236" y="2757"/>
                  <a:pt x="5317616" y="3709"/>
                  <a:pt x="5309043" y="3709"/>
                </a:cubicBezTo>
                <a:cubicBezTo>
                  <a:pt x="5303328" y="3709"/>
                  <a:pt x="5298566" y="3709"/>
                  <a:pt x="5293803" y="2757"/>
                </a:cubicBezTo>
                <a:cubicBezTo>
                  <a:pt x="5230938" y="-1053"/>
                  <a:pt x="5167121" y="-101"/>
                  <a:pt x="5103303" y="852"/>
                </a:cubicBezTo>
                <a:cubicBezTo>
                  <a:pt x="4986146" y="1804"/>
                  <a:pt x="4868988" y="3709"/>
                  <a:pt x="4751831" y="4662"/>
                </a:cubicBezTo>
                <a:cubicBezTo>
                  <a:pt x="4621338" y="6567"/>
                  <a:pt x="4492751" y="8472"/>
                  <a:pt x="4362258" y="8472"/>
                </a:cubicBezTo>
                <a:cubicBezTo>
                  <a:pt x="4227003" y="7519"/>
                  <a:pt x="4091748" y="7519"/>
                  <a:pt x="3956493" y="7519"/>
                </a:cubicBezTo>
                <a:cubicBezTo>
                  <a:pt x="3841241" y="7519"/>
                  <a:pt x="3726941" y="7519"/>
                  <a:pt x="3611688" y="7519"/>
                </a:cubicBezTo>
                <a:cubicBezTo>
                  <a:pt x="3506913" y="7519"/>
                  <a:pt x="3402138" y="7519"/>
                  <a:pt x="3297363" y="7519"/>
                </a:cubicBezTo>
                <a:cubicBezTo>
                  <a:pt x="3276408" y="6567"/>
                  <a:pt x="3261168" y="3709"/>
                  <a:pt x="3257358" y="3709"/>
                </a:cubicBezTo>
                <a:cubicBezTo>
                  <a:pt x="3235451" y="5614"/>
                  <a:pt x="3234498" y="852"/>
                  <a:pt x="3213543" y="3709"/>
                </a:cubicBezTo>
                <a:cubicBezTo>
                  <a:pt x="3206876" y="4662"/>
                  <a:pt x="3068763" y="7519"/>
                  <a:pt x="3039236" y="3709"/>
                </a:cubicBezTo>
                <a:cubicBezTo>
                  <a:pt x="3038283" y="3709"/>
                  <a:pt x="2962083" y="4662"/>
                  <a:pt x="2960178" y="4662"/>
                </a:cubicBezTo>
                <a:cubicBezTo>
                  <a:pt x="2951606" y="3709"/>
                  <a:pt x="2914458" y="4662"/>
                  <a:pt x="2885883" y="6567"/>
                </a:cubicBezTo>
                <a:cubicBezTo>
                  <a:pt x="2865881" y="6567"/>
                  <a:pt x="2845878" y="5614"/>
                  <a:pt x="2824923" y="5614"/>
                </a:cubicBezTo>
                <a:cubicBezTo>
                  <a:pt x="2823018" y="5614"/>
                  <a:pt x="2821113" y="5614"/>
                  <a:pt x="2819208" y="5614"/>
                </a:cubicBezTo>
                <a:cubicBezTo>
                  <a:pt x="2811588" y="5614"/>
                  <a:pt x="2803016" y="4662"/>
                  <a:pt x="2794443" y="4662"/>
                </a:cubicBezTo>
                <a:cubicBezTo>
                  <a:pt x="2788728" y="4662"/>
                  <a:pt x="2771583" y="4662"/>
                  <a:pt x="2762058" y="5614"/>
                </a:cubicBezTo>
                <a:cubicBezTo>
                  <a:pt x="2757296" y="5614"/>
                  <a:pt x="2751581" y="5614"/>
                  <a:pt x="2746818" y="5614"/>
                </a:cubicBezTo>
                <a:cubicBezTo>
                  <a:pt x="2739198" y="4662"/>
                  <a:pt x="2732531" y="2757"/>
                  <a:pt x="2713481" y="3709"/>
                </a:cubicBezTo>
                <a:cubicBezTo>
                  <a:pt x="2700146" y="4662"/>
                  <a:pt x="2683953" y="5614"/>
                  <a:pt x="2667761" y="5614"/>
                </a:cubicBezTo>
                <a:cubicBezTo>
                  <a:pt x="2627756" y="5614"/>
                  <a:pt x="2586798" y="5614"/>
                  <a:pt x="2546793" y="5614"/>
                </a:cubicBezTo>
                <a:cubicBezTo>
                  <a:pt x="2497263" y="4662"/>
                  <a:pt x="2443923" y="4662"/>
                  <a:pt x="2424873" y="3709"/>
                </a:cubicBezTo>
                <a:cubicBezTo>
                  <a:pt x="2393441" y="2757"/>
                  <a:pt x="352233" y="4662"/>
                  <a:pt x="18858" y="8472"/>
                </a:cubicBezTo>
                <a:cubicBezTo>
                  <a:pt x="-251652" y="12282"/>
                  <a:pt x="2473451" y="11329"/>
                  <a:pt x="2724911" y="11329"/>
                </a:cubicBezTo>
                <a:cubicBezTo>
                  <a:pt x="2741103" y="12282"/>
                  <a:pt x="2757296" y="12282"/>
                  <a:pt x="2773488" y="11329"/>
                </a:cubicBezTo>
                <a:lnTo>
                  <a:pt x="2783966" y="11329"/>
                </a:lnTo>
                <a:cubicBezTo>
                  <a:pt x="3050666" y="11329"/>
                  <a:pt x="3287838" y="20854"/>
                  <a:pt x="3555491" y="17997"/>
                </a:cubicBezTo>
                <a:cubicBezTo>
                  <a:pt x="3745991" y="16092"/>
                  <a:pt x="3948873" y="15139"/>
                  <a:pt x="4139373" y="18949"/>
                </a:cubicBezTo>
                <a:cubicBezTo>
                  <a:pt x="4193666" y="19902"/>
                  <a:pt x="4267961" y="15139"/>
                  <a:pt x="4322253" y="15139"/>
                </a:cubicBezTo>
                <a:cubicBezTo>
                  <a:pt x="4373688" y="15139"/>
                  <a:pt x="4424171" y="13234"/>
                  <a:pt x="4475606" y="13234"/>
                </a:cubicBezTo>
                <a:cubicBezTo>
                  <a:pt x="4517516" y="13234"/>
                  <a:pt x="4559426" y="15139"/>
                  <a:pt x="4601336" y="15139"/>
                </a:cubicBezTo>
                <a:cubicBezTo>
                  <a:pt x="4656581" y="15139"/>
                  <a:pt x="4711826" y="15139"/>
                  <a:pt x="4767071" y="15139"/>
                </a:cubicBezTo>
                <a:cubicBezTo>
                  <a:pt x="4798503" y="15139"/>
                  <a:pt x="4828983" y="16092"/>
                  <a:pt x="4860416" y="15139"/>
                </a:cubicBezTo>
                <a:cubicBezTo>
                  <a:pt x="4888038" y="14187"/>
                  <a:pt x="4916613" y="11329"/>
                  <a:pt x="4944236" y="11329"/>
                </a:cubicBezTo>
                <a:cubicBezTo>
                  <a:pt x="4975668" y="11329"/>
                  <a:pt x="5007101" y="16092"/>
                  <a:pt x="5038533" y="16092"/>
                </a:cubicBezTo>
                <a:cubicBezTo>
                  <a:pt x="5148071" y="16092"/>
                  <a:pt x="5257608" y="16092"/>
                  <a:pt x="5367146" y="16092"/>
                </a:cubicBezTo>
                <a:cubicBezTo>
                  <a:pt x="5403341" y="16092"/>
                  <a:pt x="5441441" y="15139"/>
                  <a:pt x="5477636" y="16092"/>
                </a:cubicBezTo>
                <a:cubicBezTo>
                  <a:pt x="5514783" y="17044"/>
                  <a:pt x="5551931" y="18949"/>
                  <a:pt x="5589078" y="18949"/>
                </a:cubicBezTo>
                <a:cubicBezTo>
                  <a:pt x="5660516" y="19902"/>
                  <a:pt x="5731001" y="17997"/>
                  <a:pt x="5801486" y="17044"/>
                </a:cubicBezTo>
                <a:cubicBezTo>
                  <a:pt x="5865303" y="16092"/>
                  <a:pt x="5931978" y="17997"/>
                  <a:pt x="5996749" y="17997"/>
                </a:cubicBezTo>
                <a:cubicBezTo>
                  <a:pt x="6064376" y="17997"/>
                  <a:pt x="6132003" y="17044"/>
                  <a:pt x="6199631" y="17044"/>
                </a:cubicBezTo>
                <a:cubicBezTo>
                  <a:pt x="6334886" y="16092"/>
                  <a:pt x="6445376" y="11329"/>
                  <a:pt x="6580631" y="11329"/>
                </a:cubicBezTo>
                <a:cubicBezTo>
                  <a:pt x="6930199" y="11329"/>
                  <a:pt x="7279766" y="15139"/>
                  <a:pt x="7629333" y="16092"/>
                </a:cubicBezTo>
                <a:cubicBezTo>
                  <a:pt x="7833168" y="17044"/>
                  <a:pt x="7947468" y="13234"/>
                  <a:pt x="8151303" y="13234"/>
                </a:cubicBezTo>
                <a:cubicBezTo>
                  <a:pt x="8337041" y="13234"/>
                  <a:pt x="10502073" y="18949"/>
                  <a:pt x="10576368" y="5614"/>
                </a:cubicBezTo>
                <a:cubicBezTo>
                  <a:pt x="10302048" y="9424"/>
                  <a:pt x="8226551" y="5614"/>
                  <a:pt x="8086533" y="6567"/>
                </a:cubicBezTo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14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41ED-563E-4642-9FBB-0B2521A702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855" y="5475222"/>
            <a:ext cx="10930288" cy="792755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99EB5A-3509-CF49-B18E-6DB7E5054C90}"/>
              </a:ext>
            </a:extLst>
          </p:cNvPr>
          <p:cNvSpPr txBox="1"/>
          <p:nvPr/>
        </p:nvSpPr>
        <p:spPr>
          <a:xfrm>
            <a:off x="292100" y="2933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ACE94B4-FBC8-154C-89E4-55DFACA8A8C5}"/>
              </a:ext>
            </a:extLst>
          </p:cNvPr>
          <p:cNvGrpSpPr/>
          <p:nvPr/>
        </p:nvGrpSpPr>
        <p:grpSpPr>
          <a:xfrm>
            <a:off x="198120" y="135949"/>
            <a:ext cx="11797975" cy="6583680"/>
            <a:chOff x="198120" y="135949"/>
            <a:chExt cx="11797975" cy="6583680"/>
          </a:xfrm>
          <a:solidFill>
            <a:schemeClr val="accent6"/>
          </a:solidFill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7BFC8EE-02F4-7648-A0B8-D74433836F28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0678F276-CD25-344E-B219-B6377A20A8F7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0EF98CF-DD36-F542-B6B5-259A59FE1123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03CBC52-F593-544F-8DE2-00645099F877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2" name="Picture 11" descr="A green and white logo&#10;&#10;Description automatically generated">
            <a:extLst>
              <a:ext uri="{FF2B5EF4-FFF2-40B4-BE49-F238E27FC236}">
                <a16:creationId xmlns:a16="http://schemas.microsoft.com/office/drawing/2014/main" id="{274A3D27-DC60-9862-7E7A-661400B362A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74538" y="2344530"/>
            <a:ext cx="3842924" cy="191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194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White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5D68-BC56-0444-970F-182D507C53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636898"/>
            <a:ext cx="12192000" cy="979785"/>
          </a:xfrm>
        </p:spPr>
        <p:txBody>
          <a:bodyPr>
            <a:noAutofit/>
          </a:bodyPr>
          <a:lstStyle>
            <a:lvl1pPr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3C829C-FD2F-9F40-A0DC-958D68E9659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627871"/>
            <a:ext cx="12191999" cy="14811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Font typeface="Arial" panose="020B0604020202020204" pitchFamily="34" charset="0"/>
              <a:buNone/>
              <a:defRPr sz="2200">
                <a:solidFill>
                  <a:srgbClr val="64615D"/>
                </a:solidFill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/>
            </a:lvl3pPr>
            <a:lvl4pPr marL="1371600" indent="0" algn="l">
              <a:buFont typeface="Arial" panose="020B0604020202020204" pitchFamily="34" charset="0"/>
              <a:buNone/>
              <a:defRPr/>
            </a:lvl4pPr>
            <a:lvl5pPr marL="1828800" indent="0" algn="l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82F585B-FB92-3343-9827-D6A823AA2444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  <a:solidFill>
            <a:schemeClr val="accent6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67BF010-87B4-F041-9970-7AB1771A6126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5E2D6F-62A4-8847-BCE3-1EE85BE3A07B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D996BED-E64F-B14D-BB62-B9BC170C549F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18932C5-FF0E-9547-8FD5-77AEFD4BB4AA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4780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White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F87AD-AA83-DF43-9539-C219A1AC3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4617734"/>
            <a:ext cx="10515600" cy="777378"/>
          </a:xfrm>
        </p:spPr>
        <p:txBody>
          <a:bodyPr>
            <a:noAutofit/>
          </a:bodyPr>
          <a:lstStyle>
            <a:lvl1pPr algn="l"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173946-B41D-C54A-9B92-1DE9DC0AA43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5423248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1330C0-44FD-3C48-916C-9FAE355202B8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  <a:solidFill>
            <a:schemeClr val="accent6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5A86B7A-575A-A543-B7D7-0EE99660C539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4B11B65-7B5C-C74E-895F-B0A3D0EC8B16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53F0F08-8F2F-114B-B503-618F7EA11309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DEC9D9D-3F4C-4045-A976-F65977D28845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3295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White_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60FA68D-EAD4-054F-AACA-58C0C284E2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7510" y="4617734"/>
            <a:ext cx="10515600" cy="777378"/>
          </a:xfrm>
        </p:spPr>
        <p:txBody>
          <a:bodyPr>
            <a:noAutofit/>
          </a:bodyPr>
          <a:lstStyle>
            <a:lvl1pPr algn="l"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DBCD1336-ECDB-5946-9DB8-90613322AD1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15200" y="5510930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1736AEC7-EA89-5142-9FE2-63A196FCF62B}"/>
              </a:ext>
            </a:extLst>
          </p:cNvPr>
          <p:cNvSpPr/>
          <p:nvPr userDrawn="1"/>
        </p:nvSpPr>
        <p:spPr>
          <a:xfrm>
            <a:off x="637693" y="5376824"/>
            <a:ext cx="3200400" cy="36576"/>
          </a:xfrm>
          <a:custGeom>
            <a:avLst/>
            <a:gdLst>
              <a:gd name="connsiteX0" fmla="*/ 8086533 w 10576367"/>
              <a:gd name="connsiteY0" fmla="*/ 6567 h 19209"/>
              <a:gd name="connsiteX1" fmla="*/ 7325486 w 10576367"/>
              <a:gd name="connsiteY1" fmla="*/ 4662 h 19209"/>
              <a:gd name="connsiteX2" fmla="*/ 7181658 w 10576367"/>
              <a:gd name="connsiteY2" fmla="*/ 4662 h 19209"/>
              <a:gd name="connsiteX3" fmla="*/ 6513003 w 10576367"/>
              <a:gd name="connsiteY3" fmla="*/ 2757 h 19209"/>
              <a:gd name="connsiteX4" fmla="*/ 6240588 w 10576367"/>
              <a:gd name="connsiteY4" fmla="*/ 1804 h 19209"/>
              <a:gd name="connsiteX5" fmla="*/ 6117716 w 10576367"/>
              <a:gd name="connsiteY5" fmla="*/ 3709 h 19209"/>
              <a:gd name="connsiteX6" fmla="*/ 5981508 w 10576367"/>
              <a:gd name="connsiteY6" fmla="*/ 5614 h 19209"/>
              <a:gd name="connsiteX7" fmla="*/ 5824346 w 10576367"/>
              <a:gd name="connsiteY7" fmla="*/ 5614 h 19209"/>
              <a:gd name="connsiteX8" fmla="*/ 5515736 w 10576367"/>
              <a:gd name="connsiteY8" fmla="*/ 3709 h 19209"/>
              <a:gd name="connsiteX9" fmla="*/ 5416676 w 10576367"/>
              <a:gd name="connsiteY9" fmla="*/ 7519 h 19209"/>
              <a:gd name="connsiteX10" fmla="*/ 5333808 w 10576367"/>
              <a:gd name="connsiteY10" fmla="*/ 1804 h 19209"/>
              <a:gd name="connsiteX11" fmla="*/ 5309043 w 10576367"/>
              <a:gd name="connsiteY11" fmla="*/ 3709 h 19209"/>
              <a:gd name="connsiteX12" fmla="*/ 5293803 w 10576367"/>
              <a:gd name="connsiteY12" fmla="*/ 2757 h 19209"/>
              <a:gd name="connsiteX13" fmla="*/ 5103303 w 10576367"/>
              <a:gd name="connsiteY13" fmla="*/ 852 h 19209"/>
              <a:gd name="connsiteX14" fmla="*/ 4751831 w 10576367"/>
              <a:gd name="connsiteY14" fmla="*/ 4662 h 19209"/>
              <a:gd name="connsiteX15" fmla="*/ 4362258 w 10576367"/>
              <a:gd name="connsiteY15" fmla="*/ 8472 h 19209"/>
              <a:gd name="connsiteX16" fmla="*/ 3956493 w 10576367"/>
              <a:gd name="connsiteY16" fmla="*/ 7519 h 19209"/>
              <a:gd name="connsiteX17" fmla="*/ 3611688 w 10576367"/>
              <a:gd name="connsiteY17" fmla="*/ 7519 h 19209"/>
              <a:gd name="connsiteX18" fmla="*/ 3297363 w 10576367"/>
              <a:gd name="connsiteY18" fmla="*/ 7519 h 19209"/>
              <a:gd name="connsiteX19" fmla="*/ 3257358 w 10576367"/>
              <a:gd name="connsiteY19" fmla="*/ 3709 h 19209"/>
              <a:gd name="connsiteX20" fmla="*/ 3213543 w 10576367"/>
              <a:gd name="connsiteY20" fmla="*/ 3709 h 19209"/>
              <a:gd name="connsiteX21" fmla="*/ 3039236 w 10576367"/>
              <a:gd name="connsiteY21" fmla="*/ 3709 h 19209"/>
              <a:gd name="connsiteX22" fmla="*/ 2960178 w 10576367"/>
              <a:gd name="connsiteY22" fmla="*/ 4662 h 19209"/>
              <a:gd name="connsiteX23" fmla="*/ 2885883 w 10576367"/>
              <a:gd name="connsiteY23" fmla="*/ 6567 h 19209"/>
              <a:gd name="connsiteX24" fmla="*/ 2824923 w 10576367"/>
              <a:gd name="connsiteY24" fmla="*/ 5614 h 19209"/>
              <a:gd name="connsiteX25" fmla="*/ 2819208 w 10576367"/>
              <a:gd name="connsiteY25" fmla="*/ 5614 h 19209"/>
              <a:gd name="connsiteX26" fmla="*/ 2794443 w 10576367"/>
              <a:gd name="connsiteY26" fmla="*/ 4662 h 19209"/>
              <a:gd name="connsiteX27" fmla="*/ 2762058 w 10576367"/>
              <a:gd name="connsiteY27" fmla="*/ 5614 h 19209"/>
              <a:gd name="connsiteX28" fmla="*/ 2746818 w 10576367"/>
              <a:gd name="connsiteY28" fmla="*/ 5614 h 19209"/>
              <a:gd name="connsiteX29" fmla="*/ 2713481 w 10576367"/>
              <a:gd name="connsiteY29" fmla="*/ 3709 h 19209"/>
              <a:gd name="connsiteX30" fmla="*/ 2667761 w 10576367"/>
              <a:gd name="connsiteY30" fmla="*/ 5614 h 19209"/>
              <a:gd name="connsiteX31" fmla="*/ 2546793 w 10576367"/>
              <a:gd name="connsiteY31" fmla="*/ 5614 h 19209"/>
              <a:gd name="connsiteX32" fmla="*/ 2424873 w 10576367"/>
              <a:gd name="connsiteY32" fmla="*/ 3709 h 19209"/>
              <a:gd name="connsiteX33" fmla="*/ 18858 w 10576367"/>
              <a:gd name="connsiteY33" fmla="*/ 8472 h 19209"/>
              <a:gd name="connsiteX34" fmla="*/ 2724911 w 10576367"/>
              <a:gd name="connsiteY34" fmla="*/ 11329 h 19209"/>
              <a:gd name="connsiteX35" fmla="*/ 2773488 w 10576367"/>
              <a:gd name="connsiteY35" fmla="*/ 11329 h 19209"/>
              <a:gd name="connsiteX36" fmla="*/ 2783966 w 10576367"/>
              <a:gd name="connsiteY36" fmla="*/ 11329 h 19209"/>
              <a:gd name="connsiteX37" fmla="*/ 3555491 w 10576367"/>
              <a:gd name="connsiteY37" fmla="*/ 17997 h 19209"/>
              <a:gd name="connsiteX38" fmla="*/ 4139373 w 10576367"/>
              <a:gd name="connsiteY38" fmla="*/ 18949 h 19209"/>
              <a:gd name="connsiteX39" fmla="*/ 4322253 w 10576367"/>
              <a:gd name="connsiteY39" fmla="*/ 15139 h 19209"/>
              <a:gd name="connsiteX40" fmla="*/ 4475606 w 10576367"/>
              <a:gd name="connsiteY40" fmla="*/ 13234 h 19209"/>
              <a:gd name="connsiteX41" fmla="*/ 4601336 w 10576367"/>
              <a:gd name="connsiteY41" fmla="*/ 15139 h 19209"/>
              <a:gd name="connsiteX42" fmla="*/ 4767071 w 10576367"/>
              <a:gd name="connsiteY42" fmla="*/ 15139 h 19209"/>
              <a:gd name="connsiteX43" fmla="*/ 4860416 w 10576367"/>
              <a:gd name="connsiteY43" fmla="*/ 15139 h 19209"/>
              <a:gd name="connsiteX44" fmla="*/ 4944236 w 10576367"/>
              <a:gd name="connsiteY44" fmla="*/ 11329 h 19209"/>
              <a:gd name="connsiteX45" fmla="*/ 5038533 w 10576367"/>
              <a:gd name="connsiteY45" fmla="*/ 16092 h 19209"/>
              <a:gd name="connsiteX46" fmla="*/ 5367146 w 10576367"/>
              <a:gd name="connsiteY46" fmla="*/ 16092 h 19209"/>
              <a:gd name="connsiteX47" fmla="*/ 5477636 w 10576367"/>
              <a:gd name="connsiteY47" fmla="*/ 16092 h 19209"/>
              <a:gd name="connsiteX48" fmla="*/ 5589078 w 10576367"/>
              <a:gd name="connsiteY48" fmla="*/ 18949 h 19209"/>
              <a:gd name="connsiteX49" fmla="*/ 5801486 w 10576367"/>
              <a:gd name="connsiteY49" fmla="*/ 17044 h 19209"/>
              <a:gd name="connsiteX50" fmla="*/ 5996749 w 10576367"/>
              <a:gd name="connsiteY50" fmla="*/ 17997 h 19209"/>
              <a:gd name="connsiteX51" fmla="*/ 6199631 w 10576367"/>
              <a:gd name="connsiteY51" fmla="*/ 17044 h 19209"/>
              <a:gd name="connsiteX52" fmla="*/ 6580631 w 10576367"/>
              <a:gd name="connsiteY52" fmla="*/ 11329 h 19209"/>
              <a:gd name="connsiteX53" fmla="*/ 7629333 w 10576367"/>
              <a:gd name="connsiteY53" fmla="*/ 16092 h 19209"/>
              <a:gd name="connsiteX54" fmla="*/ 8151303 w 10576367"/>
              <a:gd name="connsiteY54" fmla="*/ 13234 h 19209"/>
              <a:gd name="connsiteX55" fmla="*/ 10576368 w 10576367"/>
              <a:gd name="connsiteY55" fmla="*/ 5614 h 19209"/>
              <a:gd name="connsiteX56" fmla="*/ 8086533 w 10576367"/>
              <a:gd name="connsiteY56" fmla="*/ 6567 h 1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576367" h="19209">
                <a:moveTo>
                  <a:pt x="8086533" y="6567"/>
                </a:moveTo>
                <a:cubicBezTo>
                  <a:pt x="7816024" y="8472"/>
                  <a:pt x="7595996" y="4662"/>
                  <a:pt x="7325486" y="4662"/>
                </a:cubicBezTo>
                <a:cubicBezTo>
                  <a:pt x="7277861" y="4662"/>
                  <a:pt x="7229283" y="4662"/>
                  <a:pt x="7181658" y="4662"/>
                </a:cubicBezTo>
                <a:cubicBezTo>
                  <a:pt x="6958774" y="3709"/>
                  <a:pt x="6735888" y="3709"/>
                  <a:pt x="6513003" y="2757"/>
                </a:cubicBezTo>
                <a:cubicBezTo>
                  <a:pt x="6422516" y="2757"/>
                  <a:pt x="6332028" y="1804"/>
                  <a:pt x="6240588" y="1804"/>
                </a:cubicBezTo>
                <a:cubicBezTo>
                  <a:pt x="6199631" y="1804"/>
                  <a:pt x="6157721" y="3709"/>
                  <a:pt x="6117716" y="3709"/>
                </a:cubicBezTo>
                <a:cubicBezTo>
                  <a:pt x="6071996" y="4662"/>
                  <a:pt x="6026276" y="5614"/>
                  <a:pt x="5981508" y="5614"/>
                </a:cubicBezTo>
                <a:cubicBezTo>
                  <a:pt x="5929121" y="6567"/>
                  <a:pt x="5876733" y="5614"/>
                  <a:pt x="5824346" y="5614"/>
                </a:cubicBezTo>
                <a:cubicBezTo>
                  <a:pt x="5761481" y="5614"/>
                  <a:pt x="5515736" y="3709"/>
                  <a:pt x="5515736" y="3709"/>
                </a:cubicBezTo>
                <a:cubicBezTo>
                  <a:pt x="5465253" y="5614"/>
                  <a:pt x="5423343" y="7519"/>
                  <a:pt x="5416676" y="7519"/>
                </a:cubicBezTo>
                <a:cubicBezTo>
                  <a:pt x="5387149" y="7519"/>
                  <a:pt x="5364288" y="-101"/>
                  <a:pt x="5333808" y="1804"/>
                </a:cubicBezTo>
                <a:cubicBezTo>
                  <a:pt x="5325236" y="2757"/>
                  <a:pt x="5317616" y="3709"/>
                  <a:pt x="5309043" y="3709"/>
                </a:cubicBezTo>
                <a:cubicBezTo>
                  <a:pt x="5303328" y="3709"/>
                  <a:pt x="5298566" y="3709"/>
                  <a:pt x="5293803" y="2757"/>
                </a:cubicBezTo>
                <a:cubicBezTo>
                  <a:pt x="5230938" y="-1053"/>
                  <a:pt x="5167121" y="-101"/>
                  <a:pt x="5103303" y="852"/>
                </a:cubicBezTo>
                <a:cubicBezTo>
                  <a:pt x="4986146" y="1804"/>
                  <a:pt x="4868988" y="3709"/>
                  <a:pt x="4751831" y="4662"/>
                </a:cubicBezTo>
                <a:cubicBezTo>
                  <a:pt x="4621338" y="6567"/>
                  <a:pt x="4492751" y="8472"/>
                  <a:pt x="4362258" y="8472"/>
                </a:cubicBezTo>
                <a:cubicBezTo>
                  <a:pt x="4227003" y="7519"/>
                  <a:pt x="4091748" y="7519"/>
                  <a:pt x="3956493" y="7519"/>
                </a:cubicBezTo>
                <a:cubicBezTo>
                  <a:pt x="3841241" y="7519"/>
                  <a:pt x="3726941" y="7519"/>
                  <a:pt x="3611688" y="7519"/>
                </a:cubicBezTo>
                <a:cubicBezTo>
                  <a:pt x="3506913" y="7519"/>
                  <a:pt x="3402138" y="7519"/>
                  <a:pt x="3297363" y="7519"/>
                </a:cubicBezTo>
                <a:cubicBezTo>
                  <a:pt x="3276408" y="6567"/>
                  <a:pt x="3261168" y="3709"/>
                  <a:pt x="3257358" y="3709"/>
                </a:cubicBezTo>
                <a:cubicBezTo>
                  <a:pt x="3235451" y="5614"/>
                  <a:pt x="3234498" y="852"/>
                  <a:pt x="3213543" y="3709"/>
                </a:cubicBezTo>
                <a:cubicBezTo>
                  <a:pt x="3206876" y="4662"/>
                  <a:pt x="3068763" y="7519"/>
                  <a:pt x="3039236" y="3709"/>
                </a:cubicBezTo>
                <a:cubicBezTo>
                  <a:pt x="3038283" y="3709"/>
                  <a:pt x="2962083" y="4662"/>
                  <a:pt x="2960178" y="4662"/>
                </a:cubicBezTo>
                <a:cubicBezTo>
                  <a:pt x="2951606" y="3709"/>
                  <a:pt x="2914458" y="4662"/>
                  <a:pt x="2885883" y="6567"/>
                </a:cubicBezTo>
                <a:cubicBezTo>
                  <a:pt x="2865881" y="6567"/>
                  <a:pt x="2845878" y="5614"/>
                  <a:pt x="2824923" y="5614"/>
                </a:cubicBezTo>
                <a:cubicBezTo>
                  <a:pt x="2823018" y="5614"/>
                  <a:pt x="2821113" y="5614"/>
                  <a:pt x="2819208" y="5614"/>
                </a:cubicBezTo>
                <a:cubicBezTo>
                  <a:pt x="2811588" y="5614"/>
                  <a:pt x="2803016" y="4662"/>
                  <a:pt x="2794443" y="4662"/>
                </a:cubicBezTo>
                <a:cubicBezTo>
                  <a:pt x="2788728" y="4662"/>
                  <a:pt x="2771583" y="4662"/>
                  <a:pt x="2762058" y="5614"/>
                </a:cubicBezTo>
                <a:cubicBezTo>
                  <a:pt x="2757296" y="5614"/>
                  <a:pt x="2751581" y="5614"/>
                  <a:pt x="2746818" y="5614"/>
                </a:cubicBezTo>
                <a:cubicBezTo>
                  <a:pt x="2739198" y="4662"/>
                  <a:pt x="2732531" y="2757"/>
                  <a:pt x="2713481" y="3709"/>
                </a:cubicBezTo>
                <a:cubicBezTo>
                  <a:pt x="2700146" y="4662"/>
                  <a:pt x="2683953" y="5614"/>
                  <a:pt x="2667761" y="5614"/>
                </a:cubicBezTo>
                <a:cubicBezTo>
                  <a:pt x="2627756" y="5614"/>
                  <a:pt x="2586798" y="5614"/>
                  <a:pt x="2546793" y="5614"/>
                </a:cubicBezTo>
                <a:cubicBezTo>
                  <a:pt x="2497263" y="4662"/>
                  <a:pt x="2443923" y="4662"/>
                  <a:pt x="2424873" y="3709"/>
                </a:cubicBezTo>
                <a:cubicBezTo>
                  <a:pt x="2393441" y="2757"/>
                  <a:pt x="352233" y="4662"/>
                  <a:pt x="18858" y="8472"/>
                </a:cubicBezTo>
                <a:cubicBezTo>
                  <a:pt x="-251652" y="12282"/>
                  <a:pt x="2473451" y="11329"/>
                  <a:pt x="2724911" y="11329"/>
                </a:cubicBezTo>
                <a:cubicBezTo>
                  <a:pt x="2741103" y="12282"/>
                  <a:pt x="2757296" y="12282"/>
                  <a:pt x="2773488" y="11329"/>
                </a:cubicBezTo>
                <a:lnTo>
                  <a:pt x="2783966" y="11329"/>
                </a:lnTo>
                <a:cubicBezTo>
                  <a:pt x="3050666" y="11329"/>
                  <a:pt x="3287838" y="20854"/>
                  <a:pt x="3555491" y="17997"/>
                </a:cubicBezTo>
                <a:cubicBezTo>
                  <a:pt x="3745991" y="16092"/>
                  <a:pt x="3948873" y="15139"/>
                  <a:pt x="4139373" y="18949"/>
                </a:cubicBezTo>
                <a:cubicBezTo>
                  <a:pt x="4193666" y="19902"/>
                  <a:pt x="4267961" y="15139"/>
                  <a:pt x="4322253" y="15139"/>
                </a:cubicBezTo>
                <a:cubicBezTo>
                  <a:pt x="4373688" y="15139"/>
                  <a:pt x="4424171" y="13234"/>
                  <a:pt x="4475606" y="13234"/>
                </a:cubicBezTo>
                <a:cubicBezTo>
                  <a:pt x="4517516" y="13234"/>
                  <a:pt x="4559426" y="15139"/>
                  <a:pt x="4601336" y="15139"/>
                </a:cubicBezTo>
                <a:cubicBezTo>
                  <a:pt x="4656581" y="15139"/>
                  <a:pt x="4711826" y="15139"/>
                  <a:pt x="4767071" y="15139"/>
                </a:cubicBezTo>
                <a:cubicBezTo>
                  <a:pt x="4798503" y="15139"/>
                  <a:pt x="4828983" y="16092"/>
                  <a:pt x="4860416" y="15139"/>
                </a:cubicBezTo>
                <a:cubicBezTo>
                  <a:pt x="4888038" y="14187"/>
                  <a:pt x="4916613" y="11329"/>
                  <a:pt x="4944236" y="11329"/>
                </a:cubicBezTo>
                <a:cubicBezTo>
                  <a:pt x="4975668" y="11329"/>
                  <a:pt x="5007101" y="16092"/>
                  <a:pt x="5038533" y="16092"/>
                </a:cubicBezTo>
                <a:cubicBezTo>
                  <a:pt x="5148071" y="16092"/>
                  <a:pt x="5257608" y="16092"/>
                  <a:pt x="5367146" y="16092"/>
                </a:cubicBezTo>
                <a:cubicBezTo>
                  <a:pt x="5403341" y="16092"/>
                  <a:pt x="5441441" y="15139"/>
                  <a:pt x="5477636" y="16092"/>
                </a:cubicBezTo>
                <a:cubicBezTo>
                  <a:pt x="5514783" y="17044"/>
                  <a:pt x="5551931" y="18949"/>
                  <a:pt x="5589078" y="18949"/>
                </a:cubicBezTo>
                <a:cubicBezTo>
                  <a:pt x="5660516" y="19902"/>
                  <a:pt x="5731001" y="17997"/>
                  <a:pt x="5801486" y="17044"/>
                </a:cubicBezTo>
                <a:cubicBezTo>
                  <a:pt x="5865303" y="16092"/>
                  <a:pt x="5931978" y="17997"/>
                  <a:pt x="5996749" y="17997"/>
                </a:cubicBezTo>
                <a:cubicBezTo>
                  <a:pt x="6064376" y="17997"/>
                  <a:pt x="6132003" y="17044"/>
                  <a:pt x="6199631" y="17044"/>
                </a:cubicBezTo>
                <a:cubicBezTo>
                  <a:pt x="6334886" y="16092"/>
                  <a:pt x="6445376" y="11329"/>
                  <a:pt x="6580631" y="11329"/>
                </a:cubicBezTo>
                <a:cubicBezTo>
                  <a:pt x="6930199" y="11329"/>
                  <a:pt x="7279766" y="15139"/>
                  <a:pt x="7629333" y="16092"/>
                </a:cubicBezTo>
                <a:cubicBezTo>
                  <a:pt x="7833168" y="17044"/>
                  <a:pt x="7947468" y="13234"/>
                  <a:pt x="8151303" y="13234"/>
                </a:cubicBezTo>
                <a:cubicBezTo>
                  <a:pt x="8337041" y="13234"/>
                  <a:pt x="10502073" y="18949"/>
                  <a:pt x="10576368" y="5614"/>
                </a:cubicBezTo>
                <a:cubicBezTo>
                  <a:pt x="10302048" y="9424"/>
                  <a:pt x="8226551" y="5614"/>
                  <a:pt x="8086533" y="6567"/>
                </a:cubicBezTo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Gradient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F87AD-AA83-DF43-9539-C219A1AC3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6710" y="4617734"/>
            <a:ext cx="10515600" cy="777378"/>
          </a:xfrm>
        </p:spPr>
        <p:txBody>
          <a:bodyPr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173946-B41D-C54A-9B92-1DE9DC0AA43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5423248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E22D9AF-9FAF-0B44-924B-2CB68B8A5A6A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85C30DF-7A34-5E48-9EEE-82BE31EF74B9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09CBC52-A3A8-4040-82DB-BAEAAD234591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80BEC2F-FF29-BA4E-B93E-A335DEF9827D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6421B15-EDD8-2142-8C3E-DE22158A7D5E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30999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Gradient_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F2384C1-8ACB-024D-9D93-86B5C00B80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7510" y="4617734"/>
            <a:ext cx="10515600" cy="777378"/>
          </a:xfrm>
        </p:spPr>
        <p:txBody>
          <a:bodyPr>
            <a:noAutofit/>
          </a:bodyPr>
          <a:lstStyle>
            <a:lvl1pPr algn="l"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33B47FB-B45F-CD48-98EC-F485A2CE834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15200" y="5510930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726A92A4-E179-834C-A118-C13EEC2B7E5D}"/>
              </a:ext>
            </a:extLst>
          </p:cNvPr>
          <p:cNvSpPr/>
          <p:nvPr userDrawn="1"/>
        </p:nvSpPr>
        <p:spPr>
          <a:xfrm>
            <a:off x="637693" y="5376824"/>
            <a:ext cx="3200400" cy="36576"/>
          </a:xfrm>
          <a:custGeom>
            <a:avLst/>
            <a:gdLst>
              <a:gd name="connsiteX0" fmla="*/ 8086533 w 10576367"/>
              <a:gd name="connsiteY0" fmla="*/ 6567 h 19209"/>
              <a:gd name="connsiteX1" fmla="*/ 7325486 w 10576367"/>
              <a:gd name="connsiteY1" fmla="*/ 4662 h 19209"/>
              <a:gd name="connsiteX2" fmla="*/ 7181658 w 10576367"/>
              <a:gd name="connsiteY2" fmla="*/ 4662 h 19209"/>
              <a:gd name="connsiteX3" fmla="*/ 6513003 w 10576367"/>
              <a:gd name="connsiteY3" fmla="*/ 2757 h 19209"/>
              <a:gd name="connsiteX4" fmla="*/ 6240588 w 10576367"/>
              <a:gd name="connsiteY4" fmla="*/ 1804 h 19209"/>
              <a:gd name="connsiteX5" fmla="*/ 6117716 w 10576367"/>
              <a:gd name="connsiteY5" fmla="*/ 3709 h 19209"/>
              <a:gd name="connsiteX6" fmla="*/ 5981508 w 10576367"/>
              <a:gd name="connsiteY6" fmla="*/ 5614 h 19209"/>
              <a:gd name="connsiteX7" fmla="*/ 5824346 w 10576367"/>
              <a:gd name="connsiteY7" fmla="*/ 5614 h 19209"/>
              <a:gd name="connsiteX8" fmla="*/ 5515736 w 10576367"/>
              <a:gd name="connsiteY8" fmla="*/ 3709 h 19209"/>
              <a:gd name="connsiteX9" fmla="*/ 5416676 w 10576367"/>
              <a:gd name="connsiteY9" fmla="*/ 7519 h 19209"/>
              <a:gd name="connsiteX10" fmla="*/ 5333808 w 10576367"/>
              <a:gd name="connsiteY10" fmla="*/ 1804 h 19209"/>
              <a:gd name="connsiteX11" fmla="*/ 5309043 w 10576367"/>
              <a:gd name="connsiteY11" fmla="*/ 3709 h 19209"/>
              <a:gd name="connsiteX12" fmla="*/ 5293803 w 10576367"/>
              <a:gd name="connsiteY12" fmla="*/ 2757 h 19209"/>
              <a:gd name="connsiteX13" fmla="*/ 5103303 w 10576367"/>
              <a:gd name="connsiteY13" fmla="*/ 852 h 19209"/>
              <a:gd name="connsiteX14" fmla="*/ 4751831 w 10576367"/>
              <a:gd name="connsiteY14" fmla="*/ 4662 h 19209"/>
              <a:gd name="connsiteX15" fmla="*/ 4362258 w 10576367"/>
              <a:gd name="connsiteY15" fmla="*/ 8472 h 19209"/>
              <a:gd name="connsiteX16" fmla="*/ 3956493 w 10576367"/>
              <a:gd name="connsiteY16" fmla="*/ 7519 h 19209"/>
              <a:gd name="connsiteX17" fmla="*/ 3611688 w 10576367"/>
              <a:gd name="connsiteY17" fmla="*/ 7519 h 19209"/>
              <a:gd name="connsiteX18" fmla="*/ 3297363 w 10576367"/>
              <a:gd name="connsiteY18" fmla="*/ 7519 h 19209"/>
              <a:gd name="connsiteX19" fmla="*/ 3257358 w 10576367"/>
              <a:gd name="connsiteY19" fmla="*/ 3709 h 19209"/>
              <a:gd name="connsiteX20" fmla="*/ 3213543 w 10576367"/>
              <a:gd name="connsiteY20" fmla="*/ 3709 h 19209"/>
              <a:gd name="connsiteX21" fmla="*/ 3039236 w 10576367"/>
              <a:gd name="connsiteY21" fmla="*/ 3709 h 19209"/>
              <a:gd name="connsiteX22" fmla="*/ 2960178 w 10576367"/>
              <a:gd name="connsiteY22" fmla="*/ 4662 h 19209"/>
              <a:gd name="connsiteX23" fmla="*/ 2885883 w 10576367"/>
              <a:gd name="connsiteY23" fmla="*/ 6567 h 19209"/>
              <a:gd name="connsiteX24" fmla="*/ 2824923 w 10576367"/>
              <a:gd name="connsiteY24" fmla="*/ 5614 h 19209"/>
              <a:gd name="connsiteX25" fmla="*/ 2819208 w 10576367"/>
              <a:gd name="connsiteY25" fmla="*/ 5614 h 19209"/>
              <a:gd name="connsiteX26" fmla="*/ 2794443 w 10576367"/>
              <a:gd name="connsiteY26" fmla="*/ 4662 h 19209"/>
              <a:gd name="connsiteX27" fmla="*/ 2762058 w 10576367"/>
              <a:gd name="connsiteY27" fmla="*/ 5614 h 19209"/>
              <a:gd name="connsiteX28" fmla="*/ 2746818 w 10576367"/>
              <a:gd name="connsiteY28" fmla="*/ 5614 h 19209"/>
              <a:gd name="connsiteX29" fmla="*/ 2713481 w 10576367"/>
              <a:gd name="connsiteY29" fmla="*/ 3709 h 19209"/>
              <a:gd name="connsiteX30" fmla="*/ 2667761 w 10576367"/>
              <a:gd name="connsiteY30" fmla="*/ 5614 h 19209"/>
              <a:gd name="connsiteX31" fmla="*/ 2546793 w 10576367"/>
              <a:gd name="connsiteY31" fmla="*/ 5614 h 19209"/>
              <a:gd name="connsiteX32" fmla="*/ 2424873 w 10576367"/>
              <a:gd name="connsiteY32" fmla="*/ 3709 h 19209"/>
              <a:gd name="connsiteX33" fmla="*/ 18858 w 10576367"/>
              <a:gd name="connsiteY33" fmla="*/ 8472 h 19209"/>
              <a:gd name="connsiteX34" fmla="*/ 2724911 w 10576367"/>
              <a:gd name="connsiteY34" fmla="*/ 11329 h 19209"/>
              <a:gd name="connsiteX35" fmla="*/ 2773488 w 10576367"/>
              <a:gd name="connsiteY35" fmla="*/ 11329 h 19209"/>
              <a:gd name="connsiteX36" fmla="*/ 2783966 w 10576367"/>
              <a:gd name="connsiteY36" fmla="*/ 11329 h 19209"/>
              <a:gd name="connsiteX37" fmla="*/ 3555491 w 10576367"/>
              <a:gd name="connsiteY37" fmla="*/ 17997 h 19209"/>
              <a:gd name="connsiteX38" fmla="*/ 4139373 w 10576367"/>
              <a:gd name="connsiteY38" fmla="*/ 18949 h 19209"/>
              <a:gd name="connsiteX39" fmla="*/ 4322253 w 10576367"/>
              <a:gd name="connsiteY39" fmla="*/ 15139 h 19209"/>
              <a:gd name="connsiteX40" fmla="*/ 4475606 w 10576367"/>
              <a:gd name="connsiteY40" fmla="*/ 13234 h 19209"/>
              <a:gd name="connsiteX41" fmla="*/ 4601336 w 10576367"/>
              <a:gd name="connsiteY41" fmla="*/ 15139 h 19209"/>
              <a:gd name="connsiteX42" fmla="*/ 4767071 w 10576367"/>
              <a:gd name="connsiteY42" fmla="*/ 15139 h 19209"/>
              <a:gd name="connsiteX43" fmla="*/ 4860416 w 10576367"/>
              <a:gd name="connsiteY43" fmla="*/ 15139 h 19209"/>
              <a:gd name="connsiteX44" fmla="*/ 4944236 w 10576367"/>
              <a:gd name="connsiteY44" fmla="*/ 11329 h 19209"/>
              <a:gd name="connsiteX45" fmla="*/ 5038533 w 10576367"/>
              <a:gd name="connsiteY45" fmla="*/ 16092 h 19209"/>
              <a:gd name="connsiteX46" fmla="*/ 5367146 w 10576367"/>
              <a:gd name="connsiteY46" fmla="*/ 16092 h 19209"/>
              <a:gd name="connsiteX47" fmla="*/ 5477636 w 10576367"/>
              <a:gd name="connsiteY47" fmla="*/ 16092 h 19209"/>
              <a:gd name="connsiteX48" fmla="*/ 5589078 w 10576367"/>
              <a:gd name="connsiteY48" fmla="*/ 18949 h 19209"/>
              <a:gd name="connsiteX49" fmla="*/ 5801486 w 10576367"/>
              <a:gd name="connsiteY49" fmla="*/ 17044 h 19209"/>
              <a:gd name="connsiteX50" fmla="*/ 5996749 w 10576367"/>
              <a:gd name="connsiteY50" fmla="*/ 17997 h 19209"/>
              <a:gd name="connsiteX51" fmla="*/ 6199631 w 10576367"/>
              <a:gd name="connsiteY51" fmla="*/ 17044 h 19209"/>
              <a:gd name="connsiteX52" fmla="*/ 6580631 w 10576367"/>
              <a:gd name="connsiteY52" fmla="*/ 11329 h 19209"/>
              <a:gd name="connsiteX53" fmla="*/ 7629333 w 10576367"/>
              <a:gd name="connsiteY53" fmla="*/ 16092 h 19209"/>
              <a:gd name="connsiteX54" fmla="*/ 8151303 w 10576367"/>
              <a:gd name="connsiteY54" fmla="*/ 13234 h 19209"/>
              <a:gd name="connsiteX55" fmla="*/ 10576368 w 10576367"/>
              <a:gd name="connsiteY55" fmla="*/ 5614 h 19209"/>
              <a:gd name="connsiteX56" fmla="*/ 8086533 w 10576367"/>
              <a:gd name="connsiteY56" fmla="*/ 6567 h 1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576367" h="19209">
                <a:moveTo>
                  <a:pt x="8086533" y="6567"/>
                </a:moveTo>
                <a:cubicBezTo>
                  <a:pt x="7816024" y="8472"/>
                  <a:pt x="7595996" y="4662"/>
                  <a:pt x="7325486" y="4662"/>
                </a:cubicBezTo>
                <a:cubicBezTo>
                  <a:pt x="7277861" y="4662"/>
                  <a:pt x="7229283" y="4662"/>
                  <a:pt x="7181658" y="4662"/>
                </a:cubicBezTo>
                <a:cubicBezTo>
                  <a:pt x="6958774" y="3709"/>
                  <a:pt x="6735888" y="3709"/>
                  <a:pt x="6513003" y="2757"/>
                </a:cubicBezTo>
                <a:cubicBezTo>
                  <a:pt x="6422516" y="2757"/>
                  <a:pt x="6332028" y="1804"/>
                  <a:pt x="6240588" y="1804"/>
                </a:cubicBezTo>
                <a:cubicBezTo>
                  <a:pt x="6199631" y="1804"/>
                  <a:pt x="6157721" y="3709"/>
                  <a:pt x="6117716" y="3709"/>
                </a:cubicBezTo>
                <a:cubicBezTo>
                  <a:pt x="6071996" y="4662"/>
                  <a:pt x="6026276" y="5614"/>
                  <a:pt x="5981508" y="5614"/>
                </a:cubicBezTo>
                <a:cubicBezTo>
                  <a:pt x="5929121" y="6567"/>
                  <a:pt x="5876733" y="5614"/>
                  <a:pt x="5824346" y="5614"/>
                </a:cubicBezTo>
                <a:cubicBezTo>
                  <a:pt x="5761481" y="5614"/>
                  <a:pt x="5515736" y="3709"/>
                  <a:pt x="5515736" y="3709"/>
                </a:cubicBezTo>
                <a:cubicBezTo>
                  <a:pt x="5465253" y="5614"/>
                  <a:pt x="5423343" y="7519"/>
                  <a:pt x="5416676" y="7519"/>
                </a:cubicBezTo>
                <a:cubicBezTo>
                  <a:pt x="5387149" y="7519"/>
                  <a:pt x="5364288" y="-101"/>
                  <a:pt x="5333808" y="1804"/>
                </a:cubicBezTo>
                <a:cubicBezTo>
                  <a:pt x="5325236" y="2757"/>
                  <a:pt x="5317616" y="3709"/>
                  <a:pt x="5309043" y="3709"/>
                </a:cubicBezTo>
                <a:cubicBezTo>
                  <a:pt x="5303328" y="3709"/>
                  <a:pt x="5298566" y="3709"/>
                  <a:pt x="5293803" y="2757"/>
                </a:cubicBezTo>
                <a:cubicBezTo>
                  <a:pt x="5230938" y="-1053"/>
                  <a:pt x="5167121" y="-101"/>
                  <a:pt x="5103303" y="852"/>
                </a:cubicBezTo>
                <a:cubicBezTo>
                  <a:pt x="4986146" y="1804"/>
                  <a:pt x="4868988" y="3709"/>
                  <a:pt x="4751831" y="4662"/>
                </a:cubicBezTo>
                <a:cubicBezTo>
                  <a:pt x="4621338" y="6567"/>
                  <a:pt x="4492751" y="8472"/>
                  <a:pt x="4362258" y="8472"/>
                </a:cubicBezTo>
                <a:cubicBezTo>
                  <a:pt x="4227003" y="7519"/>
                  <a:pt x="4091748" y="7519"/>
                  <a:pt x="3956493" y="7519"/>
                </a:cubicBezTo>
                <a:cubicBezTo>
                  <a:pt x="3841241" y="7519"/>
                  <a:pt x="3726941" y="7519"/>
                  <a:pt x="3611688" y="7519"/>
                </a:cubicBezTo>
                <a:cubicBezTo>
                  <a:pt x="3506913" y="7519"/>
                  <a:pt x="3402138" y="7519"/>
                  <a:pt x="3297363" y="7519"/>
                </a:cubicBezTo>
                <a:cubicBezTo>
                  <a:pt x="3276408" y="6567"/>
                  <a:pt x="3261168" y="3709"/>
                  <a:pt x="3257358" y="3709"/>
                </a:cubicBezTo>
                <a:cubicBezTo>
                  <a:pt x="3235451" y="5614"/>
                  <a:pt x="3234498" y="852"/>
                  <a:pt x="3213543" y="3709"/>
                </a:cubicBezTo>
                <a:cubicBezTo>
                  <a:pt x="3206876" y="4662"/>
                  <a:pt x="3068763" y="7519"/>
                  <a:pt x="3039236" y="3709"/>
                </a:cubicBezTo>
                <a:cubicBezTo>
                  <a:pt x="3038283" y="3709"/>
                  <a:pt x="2962083" y="4662"/>
                  <a:pt x="2960178" y="4662"/>
                </a:cubicBezTo>
                <a:cubicBezTo>
                  <a:pt x="2951606" y="3709"/>
                  <a:pt x="2914458" y="4662"/>
                  <a:pt x="2885883" y="6567"/>
                </a:cubicBezTo>
                <a:cubicBezTo>
                  <a:pt x="2865881" y="6567"/>
                  <a:pt x="2845878" y="5614"/>
                  <a:pt x="2824923" y="5614"/>
                </a:cubicBezTo>
                <a:cubicBezTo>
                  <a:pt x="2823018" y="5614"/>
                  <a:pt x="2821113" y="5614"/>
                  <a:pt x="2819208" y="5614"/>
                </a:cubicBezTo>
                <a:cubicBezTo>
                  <a:pt x="2811588" y="5614"/>
                  <a:pt x="2803016" y="4662"/>
                  <a:pt x="2794443" y="4662"/>
                </a:cubicBezTo>
                <a:cubicBezTo>
                  <a:pt x="2788728" y="4662"/>
                  <a:pt x="2771583" y="4662"/>
                  <a:pt x="2762058" y="5614"/>
                </a:cubicBezTo>
                <a:cubicBezTo>
                  <a:pt x="2757296" y="5614"/>
                  <a:pt x="2751581" y="5614"/>
                  <a:pt x="2746818" y="5614"/>
                </a:cubicBezTo>
                <a:cubicBezTo>
                  <a:pt x="2739198" y="4662"/>
                  <a:pt x="2732531" y="2757"/>
                  <a:pt x="2713481" y="3709"/>
                </a:cubicBezTo>
                <a:cubicBezTo>
                  <a:pt x="2700146" y="4662"/>
                  <a:pt x="2683953" y="5614"/>
                  <a:pt x="2667761" y="5614"/>
                </a:cubicBezTo>
                <a:cubicBezTo>
                  <a:pt x="2627756" y="5614"/>
                  <a:pt x="2586798" y="5614"/>
                  <a:pt x="2546793" y="5614"/>
                </a:cubicBezTo>
                <a:cubicBezTo>
                  <a:pt x="2497263" y="4662"/>
                  <a:pt x="2443923" y="4662"/>
                  <a:pt x="2424873" y="3709"/>
                </a:cubicBezTo>
                <a:cubicBezTo>
                  <a:pt x="2393441" y="2757"/>
                  <a:pt x="352233" y="4662"/>
                  <a:pt x="18858" y="8472"/>
                </a:cubicBezTo>
                <a:cubicBezTo>
                  <a:pt x="-251652" y="12282"/>
                  <a:pt x="2473451" y="11329"/>
                  <a:pt x="2724911" y="11329"/>
                </a:cubicBezTo>
                <a:cubicBezTo>
                  <a:pt x="2741103" y="12282"/>
                  <a:pt x="2757296" y="12282"/>
                  <a:pt x="2773488" y="11329"/>
                </a:cubicBezTo>
                <a:lnTo>
                  <a:pt x="2783966" y="11329"/>
                </a:lnTo>
                <a:cubicBezTo>
                  <a:pt x="3050666" y="11329"/>
                  <a:pt x="3287838" y="20854"/>
                  <a:pt x="3555491" y="17997"/>
                </a:cubicBezTo>
                <a:cubicBezTo>
                  <a:pt x="3745991" y="16092"/>
                  <a:pt x="3948873" y="15139"/>
                  <a:pt x="4139373" y="18949"/>
                </a:cubicBezTo>
                <a:cubicBezTo>
                  <a:pt x="4193666" y="19902"/>
                  <a:pt x="4267961" y="15139"/>
                  <a:pt x="4322253" y="15139"/>
                </a:cubicBezTo>
                <a:cubicBezTo>
                  <a:pt x="4373688" y="15139"/>
                  <a:pt x="4424171" y="13234"/>
                  <a:pt x="4475606" y="13234"/>
                </a:cubicBezTo>
                <a:cubicBezTo>
                  <a:pt x="4517516" y="13234"/>
                  <a:pt x="4559426" y="15139"/>
                  <a:pt x="4601336" y="15139"/>
                </a:cubicBezTo>
                <a:cubicBezTo>
                  <a:pt x="4656581" y="15139"/>
                  <a:pt x="4711826" y="15139"/>
                  <a:pt x="4767071" y="15139"/>
                </a:cubicBezTo>
                <a:cubicBezTo>
                  <a:pt x="4798503" y="15139"/>
                  <a:pt x="4828983" y="16092"/>
                  <a:pt x="4860416" y="15139"/>
                </a:cubicBezTo>
                <a:cubicBezTo>
                  <a:pt x="4888038" y="14187"/>
                  <a:pt x="4916613" y="11329"/>
                  <a:pt x="4944236" y="11329"/>
                </a:cubicBezTo>
                <a:cubicBezTo>
                  <a:pt x="4975668" y="11329"/>
                  <a:pt x="5007101" y="16092"/>
                  <a:pt x="5038533" y="16092"/>
                </a:cubicBezTo>
                <a:cubicBezTo>
                  <a:pt x="5148071" y="16092"/>
                  <a:pt x="5257608" y="16092"/>
                  <a:pt x="5367146" y="16092"/>
                </a:cubicBezTo>
                <a:cubicBezTo>
                  <a:pt x="5403341" y="16092"/>
                  <a:pt x="5441441" y="15139"/>
                  <a:pt x="5477636" y="16092"/>
                </a:cubicBezTo>
                <a:cubicBezTo>
                  <a:pt x="5514783" y="17044"/>
                  <a:pt x="5551931" y="18949"/>
                  <a:pt x="5589078" y="18949"/>
                </a:cubicBezTo>
                <a:cubicBezTo>
                  <a:pt x="5660516" y="19902"/>
                  <a:pt x="5731001" y="17997"/>
                  <a:pt x="5801486" y="17044"/>
                </a:cubicBezTo>
                <a:cubicBezTo>
                  <a:pt x="5865303" y="16092"/>
                  <a:pt x="5931978" y="17997"/>
                  <a:pt x="5996749" y="17997"/>
                </a:cubicBezTo>
                <a:cubicBezTo>
                  <a:pt x="6064376" y="17997"/>
                  <a:pt x="6132003" y="17044"/>
                  <a:pt x="6199631" y="17044"/>
                </a:cubicBezTo>
                <a:cubicBezTo>
                  <a:pt x="6334886" y="16092"/>
                  <a:pt x="6445376" y="11329"/>
                  <a:pt x="6580631" y="11329"/>
                </a:cubicBezTo>
                <a:cubicBezTo>
                  <a:pt x="6930199" y="11329"/>
                  <a:pt x="7279766" y="15139"/>
                  <a:pt x="7629333" y="16092"/>
                </a:cubicBezTo>
                <a:cubicBezTo>
                  <a:pt x="7833168" y="17044"/>
                  <a:pt x="7947468" y="13234"/>
                  <a:pt x="8151303" y="13234"/>
                </a:cubicBezTo>
                <a:cubicBezTo>
                  <a:pt x="8337041" y="13234"/>
                  <a:pt x="10502073" y="18949"/>
                  <a:pt x="10576368" y="5614"/>
                </a:cubicBezTo>
                <a:cubicBezTo>
                  <a:pt x="10302048" y="9424"/>
                  <a:pt x="8226551" y="5614"/>
                  <a:pt x="8086533" y="6567"/>
                </a:cubicBezTo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1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41ED-563E-4642-9FBB-0B2521A702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851030"/>
            <a:ext cx="12192000" cy="97978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grpSp>
        <p:nvGrpSpPr>
          <p:cNvPr id="3" name="Graphic 3">
            <a:extLst>
              <a:ext uri="{FF2B5EF4-FFF2-40B4-BE49-F238E27FC236}">
                <a16:creationId xmlns:a16="http://schemas.microsoft.com/office/drawing/2014/main" id="{A91A8B41-22A4-C941-9AC7-366A2236E737}"/>
              </a:ext>
            </a:extLst>
          </p:cNvPr>
          <p:cNvGrpSpPr/>
          <p:nvPr/>
        </p:nvGrpSpPr>
        <p:grpSpPr>
          <a:xfrm>
            <a:off x="4093543" y="2406565"/>
            <a:ext cx="4006524" cy="1101444"/>
            <a:chOff x="4093543" y="2406565"/>
            <a:chExt cx="4006524" cy="1101444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24F01D0-593F-DC41-B6D5-D3568FE133CA}"/>
                </a:ext>
              </a:extLst>
            </p:cNvPr>
            <p:cNvSpPr/>
            <p:nvPr/>
          </p:nvSpPr>
          <p:spPr>
            <a:xfrm>
              <a:off x="7069035" y="3237479"/>
              <a:ext cx="75716" cy="77294"/>
            </a:xfrm>
            <a:custGeom>
              <a:avLst/>
              <a:gdLst>
                <a:gd name="connsiteX0" fmla="*/ 38664 w 75716"/>
                <a:gd name="connsiteY0" fmla="*/ 0 h 77294"/>
                <a:gd name="connsiteX1" fmla="*/ 0 w 75716"/>
                <a:gd name="connsiteY1" fmla="*/ 38647 h 77294"/>
                <a:gd name="connsiteX2" fmla="*/ 38664 w 75716"/>
                <a:gd name="connsiteY2" fmla="*/ 77294 h 77294"/>
                <a:gd name="connsiteX3" fmla="*/ 75717 w 75716"/>
                <a:gd name="connsiteY3" fmla="*/ 38647 h 77294"/>
                <a:gd name="connsiteX4" fmla="*/ 38664 w 75716"/>
                <a:gd name="connsiteY4" fmla="*/ 0 h 77294"/>
                <a:gd name="connsiteX5" fmla="*/ 51552 w 75716"/>
                <a:gd name="connsiteY5" fmla="*/ 66022 h 77294"/>
                <a:gd name="connsiteX6" fmla="*/ 37053 w 75716"/>
                <a:gd name="connsiteY6" fmla="*/ 41868 h 77294"/>
                <a:gd name="connsiteX7" fmla="*/ 27387 w 75716"/>
                <a:gd name="connsiteY7" fmla="*/ 41868 h 77294"/>
                <a:gd name="connsiteX8" fmla="*/ 27387 w 75716"/>
                <a:gd name="connsiteY8" fmla="*/ 66022 h 77294"/>
                <a:gd name="connsiteX9" fmla="*/ 19332 w 75716"/>
                <a:gd name="connsiteY9" fmla="*/ 66022 h 77294"/>
                <a:gd name="connsiteX10" fmla="*/ 19332 w 75716"/>
                <a:gd name="connsiteY10" fmla="*/ 12882 h 77294"/>
                <a:gd name="connsiteX11" fmla="*/ 40275 w 75716"/>
                <a:gd name="connsiteY11" fmla="*/ 12882 h 77294"/>
                <a:gd name="connsiteX12" fmla="*/ 59607 w 75716"/>
                <a:gd name="connsiteY12" fmla="*/ 28985 h 77294"/>
                <a:gd name="connsiteX13" fmla="*/ 45108 w 75716"/>
                <a:gd name="connsiteY13" fmla="*/ 43478 h 77294"/>
                <a:gd name="connsiteX14" fmla="*/ 59607 w 75716"/>
                <a:gd name="connsiteY14" fmla="*/ 67632 h 77294"/>
                <a:gd name="connsiteX15" fmla="*/ 51552 w 75716"/>
                <a:gd name="connsiteY15" fmla="*/ 67632 h 77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5716" h="77294">
                  <a:moveTo>
                    <a:pt x="38664" y="0"/>
                  </a:moveTo>
                  <a:cubicBezTo>
                    <a:pt x="17721" y="0"/>
                    <a:pt x="0" y="16103"/>
                    <a:pt x="0" y="38647"/>
                  </a:cubicBezTo>
                  <a:cubicBezTo>
                    <a:pt x="0" y="61191"/>
                    <a:pt x="16110" y="77294"/>
                    <a:pt x="38664" y="77294"/>
                  </a:cubicBezTo>
                  <a:cubicBezTo>
                    <a:pt x="59607" y="77294"/>
                    <a:pt x="75717" y="61191"/>
                    <a:pt x="75717" y="38647"/>
                  </a:cubicBezTo>
                  <a:cubicBezTo>
                    <a:pt x="75717" y="16103"/>
                    <a:pt x="59607" y="0"/>
                    <a:pt x="38664" y="0"/>
                  </a:cubicBezTo>
                  <a:close/>
                  <a:moveTo>
                    <a:pt x="51552" y="66022"/>
                  </a:moveTo>
                  <a:lnTo>
                    <a:pt x="37053" y="41868"/>
                  </a:lnTo>
                  <a:lnTo>
                    <a:pt x="27387" y="41868"/>
                  </a:lnTo>
                  <a:lnTo>
                    <a:pt x="27387" y="66022"/>
                  </a:lnTo>
                  <a:lnTo>
                    <a:pt x="19332" y="66022"/>
                  </a:lnTo>
                  <a:lnTo>
                    <a:pt x="19332" y="12882"/>
                  </a:lnTo>
                  <a:lnTo>
                    <a:pt x="40275" y="12882"/>
                  </a:lnTo>
                  <a:cubicBezTo>
                    <a:pt x="53163" y="12882"/>
                    <a:pt x="59607" y="17713"/>
                    <a:pt x="59607" y="28985"/>
                  </a:cubicBezTo>
                  <a:cubicBezTo>
                    <a:pt x="59607" y="38647"/>
                    <a:pt x="53163" y="43478"/>
                    <a:pt x="45108" y="43478"/>
                  </a:cubicBezTo>
                  <a:lnTo>
                    <a:pt x="59607" y="67632"/>
                  </a:lnTo>
                  <a:lnTo>
                    <a:pt x="51552" y="67632"/>
                  </a:lnTo>
                  <a:close/>
                </a:path>
              </a:pathLst>
            </a:custGeom>
            <a:solidFill>
              <a:schemeClr val="tx2"/>
            </a:solidFill>
            <a:ln w="160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442321E-2743-3E47-9191-D5745F3073C7}"/>
                </a:ext>
              </a:extLst>
            </p:cNvPr>
            <p:cNvSpPr/>
            <p:nvPr/>
          </p:nvSpPr>
          <p:spPr>
            <a:xfrm>
              <a:off x="6709786" y="3166626"/>
              <a:ext cx="43496" cy="69242"/>
            </a:xfrm>
            <a:custGeom>
              <a:avLst/>
              <a:gdLst>
                <a:gd name="connsiteX0" fmla="*/ 20943 w 43496"/>
                <a:gd name="connsiteY0" fmla="*/ 0 h 69242"/>
                <a:gd name="connsiteX1" fmla="*/ 0 w 43496"/>
                <a:gd name="connsiteY1" fmla="*/ 69243 h 69242"/>
                <a:gd name="connsiteX2" fmla="*/ 43497 w 43496"/>
                <a:gd name="connsiteY2" fmla="*/ 69243 h 69242"/>
                <a:gd name="connsiteX3" fmla="*/ 22554 w 43496"/>
                <a:gd name="connsiteY3" fmla="*/ 0 h 69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496" h="69242">
                  <a:moveTo>
                    <a:pt x="20943" y="0"/>
                  </a:moveTo>
                  <a:lnTo>
                    <a:pt x="0" y="69243"/>
                  </a:lnTo>
                  <a:lnTo>
                    <a:pt x="43497" y="69243"/>
                  </a:lnTo>
                  <a:lnTo>
                    <a:pt x="22554" y="0"/>
                  </a:lnTo>
                  <a:close/>
                </a:path>
              </a:pathLst>
            </a:custGeom>
            <a:solidFill>
              <a:schemeClr val="tx2"/>
            </a:solidFill>
            <a:ln w="160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C70FABD-9EA6-C04D-BCF2-DA31A9818AB0}"/>
                </a:ext>
              </a:extLst>
            </p:cNvPr>
            <p:cNvSpPr/>
            <p:nvPr/>
          </p:nvSpPr>
          <p:spPr>
            <a:xfrm>
              <a:off x="7098033" y="3256803"/>
              <a:ext cx="22553" cy="16102"/>
            </a:xfrm>
            <a:custGeom>
              <a:avLst/>
              <a:gdLst>
                <a:gd name="connsiteX0" fmla="*/ 22554 w 22553"/>
                <a:gd name="connsiteY0" fmla="*/ 8051 h 16102"/>
                <a:gd name="connsiteX1" fmla="*/ 11277 w 22553"/>
                <a:gd name="connsiteY1" fmla="*/ 0 h 16102"/>
                <a:gd name="connsiteX2" fmla="*/ 0 w 22553"/>
                <a:gd name="connsiteY2" fmla="*/ 0 h 16102"/>
                <a:gd name="connsiteX3" fmla="*/ 0 w 22553"/>
                <a:gd name="connsiteY3" fmla="*/ 16103 h 16102"/>
                <a:gd name="connsiteX4" fmla="*/ 9666 w 22553"/>
                <a:gd name="connsiteY4" fmla="*/ 16103 h 16102"/>
                <a:gd name="connsiteX5" fmla="*/ 22554 w 22553"/>
                <a:gd name="connsiteY5" fmla="*/ 8051 h 16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553" h="16102">
                  <a:moveTo>
                    <a:pt x="22554" y="8051"/>
                  </a:moveTo>
                  <a:cubicBezTo>
                    <a:pt x="22554" y="1610"/>
                    <a:pt x="16110" y="0"/>
                    <a:pt x="11277" y="0"/>
                  </a:cubicBezTo>
                  <a:lnTo>
                    <a:pt x="0" y="0"/>
                  </a:lnTo>
                  <a:lnTo>
                    <a:pt x="0" y="16103"/>
                  </a:lnTo>
                  <a:lnTo>
                    <a:pt x="9666" y="16103"/>
                  </a:lnTo>
                  <a:cubicBezTo>
                    <a:pt x="16110" y="16103"/>
                    <a:pt x="22554" y="16103"/>
                    <a:pt x="22554" y="8051"/>
                  </a:cubicBezTo>
                  <a:close/>
                </a:path>
              </a:pathLst>
            </a:custGeom>
            <a:solidFill>
              <a:schemeClr val="tx2"/>
            </a:solidFill>
            <a:ln w="160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8AFE9E8-8DA5-114C-9255-6EDA1C4F1EA0}"/>
                </a:ext>
              </a:extLst>
            </p:cNvPr>
            <p:cNvSpPr/>
            <p:nvPr/>
          </p:nvSpPr>
          <p:spPr>
            <a:xfrm>
              <a:off x="5144821" y="2700357"/>
              <a:ext cx="220483" cy="306047"/>
            </a:xfrm>
            <a:custGeom>
              <a:avLst/>
              <a:gdLst>
                <a:gd name="connsiteX0" fmla="*/ 131186 w 220483"/>
                <a:gd name="connsiteY0" fmla="*/ 893 h 306047"/>
                <a:gd name="connsiteX1" fmla="*/ 5529 w 220483"/>
                <a:gd name="connsiteY1" fmla="*/ 112003 h 306047"/>
                <a:gd name="connsiteX2" fmla="*/ 87689 w 220483"/>
                <a:gd name="connsiteY2" fmla="*/ 305239 h 306047"/>
                <a:gd name="connsiteX3" fmla="*/ 213346 w 220483"/>
                <a:gd name="connsiteY3" fmla="*/ 192518 h 306047"/>
                <a:gd name="connsiteX4" fmla="*/ 131186 w 220483"/>
                <a:gd name="connsiteY4" fmla="*/ 893 h 306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483" h="306047">
                  <a:moveTo>
                    <a:pt x="131186" y="893"/>
                  </a:moveTo>
                  <a:cubicBezTo>
                    <a:pt x="53859" y="-8769"/>
                    <a:pt x="16806" y="62084"/>
                    <a:pt x="5529" y="112003"/>
                  </a:cubicBezTo>
                  <a:cubicBezTo>
                    <a:pt x="-8970" y="184467"/>
                    <a:pt x="696" y="295578"/>
                    <a:pt x="87689" y="305239"/>
                  </a:cubicBezTo>
                  <a:cubicBezTo>
                    <a:pt x="150518" y="313291"/>
                    <a:pt x="198848" y="260151"/>
                    <a:pt x="213346" y="192518"/>
                  </a:cubicBezTo>
                  <a:cubicBezTo>
                    <a:pt x="229456" y="121665"/>
                    <a:pt x="224623" y="12165"/>
                    <a:pt x="131186" y="893"/>
                  </a:cubicBezTo>
                  <a:close/>
                </a:path>
              </a:pathLst>
            </a:custGeom>
            <a:solidFill>
              <a:schemeClr val="tx2"/>
            </a:solidFill>
            <a:ln w="160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7DC14A4-DF48-A34A-9076-52539EEC3104}"/>
                </a:ext>
              </a:extLst>
            </p:cNvPr>
            <p:cNvSpPr/>
            <p:nvPr/>
          </p:nvSpPr>
          <p:spPr>
            <a:xfrm>
              <a:off x="5868850" y="3166626"/>
              <a:ext cx="45107" cy="69242"/>
            </a:xfrm>
            <a:custGeom>
              <a:avLst/>
              <a:gdLst>
                <a:gd name="connsiteX0" fmla="*/ 22554 w 45107"/>
                <a:gd name="connsiteY0" fmla="*/ 0 h 69242"/>
                <a:gd name="connsiteX1" fmla="*/ 0 w 45107"/>
                <a:gd name="connsiteY1" fmla="*/ 69243 h 69242"/>
                <a:gd name="connsiteX2" fmla="*/ 45108 w 45107"/>
                <a:gd name="connsiteY2" fmla="*/ 69243 h 69242"/>
                <a:gd name="connsiteX3" fmla="*/ 24165 w 45107"/>
                <a:gd name="connsiteY3" fmla="*/ 0 h 69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107" h="69242">
                  <a:moveTo>
                    <a:pt x="22554" y="0"/>
                  </a:moveTo>
                  <a:lnTo>
                    <a:pt x="0" y="69243"/>
                  </a:lnTo>
                  <a:lnTo>
                    <a:pt x="45108" y="69243"/>
                  </a:lnTo>
                  <a:lnTo>
                    <a:pt x="24165" y="0"/>
                  </a:lnTo>
                  <a:close/>
                </a:path>
              </a:pathLst>
            </a:custGeom>
            <a:solidFill>
              <a:schemeClr val="tx2"/>
            </a:solidFill>
            <a:ln w="160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F5B81FD-69DF-614D-B0D7-E1A1E20AB70F}"/>
                </a:ext>
              </a:extLst>
            </p:cNvPr>
            <p:cNvSpPr/>
            <p:nvPr/>
          </p:nvSpPr>
          <p:spPr>
            <a:xfrm>
              <a:off x="4093543" y="2406565"/>
              <a:ext cx="4006524" cy="1101444"/>
            </a:xfrm>
            <a:custGeom>
              <a:avLst/>
              <a:gdLst>
                <a:gd name="connsiteX0" fmla="*/ 2005679 w 4006524"/>
                <a:gd name="connsiteY0" fmla="*/ 0 h 1101444"/>
                <a:gd name="connsiteX1" fmla="*/ 0 w 4006524"/>
                <a:gd name="connsiteY1" fmla="*/ 550722 h 1101444"/>
                <a:gd name="connsiteX2" fmla="*/ 2005679 w 4006524"/>
                <a:gd name="connsiteY2" fmla="*/ 1101444 h 1101444"/>
                <a:gd name="connsiteX3" fmla="*/ 4006524 w 4006524"/>
                <a:gd name="connsiteY3" fmla="*/ 550722 h 1101444"/>
                <a:gd name="connsiteX4" fmla="*/ 2005679 w 4006524"/>
                <a:gd name="connsiteY4" fmla="*/ 0 h 1101444"/>
                <a:gd name="connsiteX5" fmla="*/ 3091484 w 4006524"/>
                <a:gd name="connsiteY5" fmla="*/ 246376 h 1101444"/>
                <a:gd name="connsiteX6" fmla="*/ 3254194 w 4006524"/>
                <a:gd name="connsiteY6" fmla="*/ 246376 h 1101444"/>
                <a:gd name="connsiteX7" fmla="*/ 3252583 w 4006524"/>
                <a:gd name="connsiteY7" fmla="*/ 257648 h 1101444"/>
                <a:gd name="connsiteX8" fmla="*/ 3241306 w 4006524"/>
                <a:gd name="connsiteY8" fmla="*/ 268920 h 1101444"/>
                <a:gd name="connsiteX9" fmla="*/ 3226807 w 4006524"/>
                <a:gd name="connsiteY9" fmla="*/ 283413 h 1101444"/>
                <a:gd name="connsiteX10" fmla="*/ 3278358 w 4006524"/>
                <a:gd name="connsiteY10" fmla="*/ 436391 h 1101444"/>
                <a:gd name="connsiteX11" fmla="*/ 3279969 w 4006524"/>
                <a:gd name="connsiteY11" fmla="*/ 436391 h 1101444"/>
                <a:gd name="connsiteX12" fmla="*/ 3344409 w 4006524"/>
                <a:gd name="connsiteY12" fmla="*/ 322060 h 1101444"/>
                <a:gd name="connsiteX13" fmla="*/ 3357297 w 4006524"/>
                <a:gd name="connsiteY13" fmla="*/ 286633 h 1101444"/>
                <a:gd name="connsiteX14" fmla="*/ 3344409 w 4006524"/>
                <a:gd name="connsiteY14" fmla="*/ 268920 h 1101444"/>
                <a:gd name="connsiteX15" fmla="*/ 3333132 w 4006524"/>
                <a:gd name="connsiteY15" fmla="*/ 259258 h 1101444"/>
                <a:gd name="connsiteX16" fmla="*/ 3334743 w 4006524"/>
                <a:gd name="connsiteY16" fmla="*/ 247986 h 1101444"/>
                <a:gd name="connsiteX17" fmla="*/ 3466844 w 4006524"/>
                <a:gd name="connsiteY17" fmla="*/ 247986 h 1101444"/>
                <a:gd name="connsiteX18" fmla="*/ 3465233 w 4006524"/>
                <a:gd name="connsiteY18" fmla="*/ 260868 h 1101444"/>
                <a:gd name="connsiteX19" fmla="*/ 3453956 w 4006524"/>
                <a:gd name="connsiteY19" fmla="*/ 268920 h 1101444"/>
                <a:gd name="connsiteX20" fmla="*/ 3433013 w 4006524"/>
                <a:gd name="connsiteY20" fmla="*/ 286633 h 1101444"/>
                <a:gd name="connsiteX21" fmla="*/ 3302523 w 4006524"/>
                <a:gd name="connsiteY21" fmla="*/ 512075 h 1101444"/>
                <a:gd name="connsiteX22" fmla="*/ 3294468 w 4006524"/>
                <a:gd name="connsiteY22" fmla="*/ 607083 h 1101444"/>
                <a:gd name="connsiteX23" fmla="*/ 3312189 w 4006524"/>
                <a:gd name="connsiteY23" fmla="*/ 632847 h 1101444"/>
                <a:gd name="connsiteX24" fmla="*/ 3321855 w 4006524"/>
                <a:gd name="connsiteY24" fmla="*/ 642509 h 1101444"/>
                <a:gd name="connsiteX25" fmla="*/ 3320244 w 4006524"/>
                <a:gd name="connsiteY25" fmla="*/ 655392 h 1101444"/>
                <a:gd name="connsiteX26" fmla="*/ 3162367 w 4006524"/>
                <a:gd name="connsiteY26" fmla="*/ 655392 h 1101444"/>
                <a:gd name="connsiteX27" fmla="*/ 3163978 w 4006524"/>
                <a:gd name="connsiteY27" fmla="*/ 640899 h 1101444"/>
                <a:gd name="connsiteX28" fmla="*/ 3178477 w 4006524"/>
                <a:gd name="connsiteY28" fmla="*/ 632847 h 1101444"/>
                <a:gd name="connsiteX29" fmla="*/ 3199420 w 4006524"/>
                <a:gd name="connsiteY29" fmla="*/ 608693 h 1101444"/>
                <a:gd name="connsiteX30" fmla="*/ 3207475 w 4006524"/>
                <a:gd name="connsiteY30" fmla="*/ 513685 h 1101444"/>
                <a:gd name="connsiteX31" fmla="*/ 3120482 w 4006524"/>
                <a:gd name="connsiteY31" fmla="*/ 291464 h 1101444"/>
                <a:gd name="connsiteX32" fmla="*/ 3102761 w 4006524"/>
                <a:gd name="connsiteY32" fmla="*/ 272141 h 1101444"/>
                <a:gd name="connsiteX33" fmla="*/ 3089873 w 4006524"/>
                <a:gd name="connsiteY33" fmla="*/ 260868 h 1101444"/>
                <a:gd name="connsiteX34" fmla="*/ 3091484 w 4006524"/>
                <a:gd name="connsiteY34" fmla="*/ 246376 h 1101444"/>
                <a:gd name="connsiteX35" fmla="*/ 2688737 w 4006524"/>
                <a:gd name="connsiteY35" fmla="*/ 639289 h 1101444"/>
                <a:gd name="connsiteX36" fmla="*/ 2703236 w 4006524"/>
                <a:gd name="connsiteY36" fmla="*/ 626406 h 1101444"/>
                <a:gd name="connsiteX37" fmla="*/ 2724179 w 4006524"/>
                <a:gd name="connsiteY37" fmla="*/ 584538 h 1101444"/>
                <a:gd name="connsiteX38" fmla="*/ 2751566 w 4006524"/>
                <a:gd name="connsiteY38" fmla="*/ 291464 h 1101444"/>
                <a:gd name="connsiteX39" fmla="*/ 2735456 w 4006524"/>
                <a:gd name="connsiteY39" fmla="*/ 265699 h 1101444"/>
                <a:gd name="connsiteX40" fmla="*/ 2725790 w 4006524"/>
                <a:gd name="connsiteY40" fmla="*/ 254427 h 1101444"/>
                <a:gd name="connsiteX41" fmla="*/ 2727401 w 4006524"/>
                <a:gd name="connsiteY41" fmla="*/ 244765 h 1101444"/>
                <a:gd name="connsiteX42" fmla="*/ 2949717 w 4006524"/>
                <a:gd name="connsiteY42" fmla="*/ 244765 h 1101444"/>
                <a:gd name="connsiteX43" fmla="*/ 3067319 w 4006524"/>
                <a:gd name="connsiteY43" fmla="*/ 357486 h 1101444"/>
                <a:gd name="connsiteX44" fmla="*/ 2954550 w 4006524"/>
                <a:gd name="connsiteY44" fmla="*/ 478259 h 1101444"/>
                <a:gd name="connsiteX45" fmla="*/ 3039932 w 4006524"/>
                <a:gd name="connsiteY45" fmla="*/ 603862 h 1101444"/>
                <a:gd name="connsiteX46" fmla="*/ 3068930 w 4006524"/>
                <a:gd name="connsiteY46" fmla="*/ 628017 h 1101444"/>
                <a:gd name="connsiteX47" fmla="*/ 3078596 w 4006524"/>
                <a:gd name="connsiteY47" fmla="*/ 636068 h 1101444"/>
                <a:gd name="connsiteX48" fmla="*/ 3076985 w 4006524"/>
                <a:gd name="connsiteY48" fmla="*/ 650561 h 1101444"/>
                <a:gd name="connsiteX49" fmla="*/ 2954550 w 4006524"/>
                <a:gd name="connsiteY49" fmla="*/ 650561 h 1101444"/>
                <a:gd name="connsiteX50" fmla="*/ 2845003 w 4006524"/>
                <a:gd name="connsiteY50" fmla="*/ 452494 h 1101444"/>
                <a:gd name="connsiteX51" fmla="*/ 2845003 w 4006524"/>
                <a:gd name="connsiteY51" fmla="*/ 449273 h 1101444"/>
                <a:gd name="connsiteX52" fmla="*/ 2967438 w 4006524"/>
                <a:gd name="connsiteY52" fmla="*/ 371979 h 1101444"/>
                <a:gd name="connsiteX53" fmla="*/ 2886888 w 4006524"/>
                <a:gd name="connsiteY53" fmla="*/ 301126 h 1101444"/>
                <a:gd name="connsiteX54" fmla="*/ 2845003 w 4006524"/>
                <a:gd name="connsiteY54" fmla="*/ 301126 h 1101444"/>
                <a:gd name="connsiteX55" fmla="*/ 2817616 w 4006524"/>
                <a:gd name="connsiteY55" fmla="*/ 590980 h 1101444"/>
                <a:gd name="connsiteX56" fmla="*/ 2841781 w 4006524"/>
                <a:gd name="connsiteY56" fmla="*/ 626406 h 1101444"/>
                <a:gd name="connsiteX57" fmla="*/ 2854669 w 4006524"/>
                <a:gd name="connsiteY57" fmla="*/ 636068 h 1101444"/>
                <a:gd name="connsiteX58" fmla="*/ 2853058 w 4006524"/>
                <a:gd name="connsiteY58" fmla="*/ 648950 h 1101444"/>
                <a:gd name="connsiteX59" fmla="*/ 2690348 w 4006524"/>
                <a:gd name="connsiteY59" fmla="*/ 648950 h 1101444"/>
                <a:gd name="connsiteX60" fmla="*/ 2688737 w 4006524"/>
                <a:gd name="connsiteY60" fmla="*/ 639289 h 1101444"/>
                <a:gd name="connsiteX61" fmla="*/ 3060875 w 4006524"/>
                <a:gd name="connsiteY61" fmla="*/ 869561 h 1101444"/>
                <a:gd name="connsiteX62" fmla="*/ 3014157 w 4006524"/>
                <a:gd name="connsiteY62" fmla="*/ 916260 h 1101444"/>
                <a:gd name="connsiteX63" fmla="*/ 2967438 w 4006524"/>
                <a:gd name="connsiteY63" fmla="*/ 869561 h 1101444"/>
                <a:gd name="connsiteX64" fmla="*/ 3014157 w 4006524"/>
                <a:gd name="connsiteY64" fmla="*/ 822863 h 1101444"/>
                <a:gd name="connsiteX65" fmla="*/ 3060875 w 4006524"/>
                <a:gd name="connsiteY65" fmla="*/ 869561 h 1101444"/>
                <a:gd name="connsiteX66" fmla="*/ 2909442 w 4006524"/>
                <a:gd name="connsiteY66" fmla="*/ 863120 h 1101444"/>
                <a:gd name="connsiteX67" fmla="*/ 2909442 w 4006524"/>
                <a:gd name="connsiteY67" fmla="*/ 900157 h 1101444"/>
                <a:gd name="connsiteX68" fmla="*/ 2793451 w 4006524"/>
                <a:gd name="connsiteY68" fmla="*/ 900157 h 1101444"/>
                <a:gd name="connsiteX69" fmla="*/ 2793451 w 4006524"/>
                <a:gd name="connsiteY69" fmla="*/ 723024 h 1101444"/>
                <a:gd name="connsiteX70" fmla="*/ 2843392 w 4006524"/>
                <a:gd name="connsiteY70" fmla="*/ 723024 h 1101444"/>
                <a:gd name="connsiteX71" fmla="*/ 2843392 w 4006524"/>
                <a:gd name="connsiteY71" fmla="*/ 864730 h 1101444"/>
                <a:gd name="connsiteX72" fmla="*/ 2909442 w 4006524"/>
                <a:gd name="connsiteY72" fmla="*/ 864730 h 1101444"/>
                <a:gd name="connsiteX73" fmla="*/ 2733845 w 4006524"/>
                <a:gd name="connsiteY73" fmla="*/ 901767 h 1101444"/>
                <a:gd name="connsiteX74" fmla="*/ 2682293 w 4006524"/>
                <a:gd name="connsiteY74" fmla="*/ 901767 h 1101444"/>
                <a:gd name="connsiteX75" fmla="*/ 2671016 w 4006524"/>
                <a:gd name="connsiteY75" fmla="*/ 864730 h 1101444"/>
                <a:gd name="connsiteX76" fmla="*/ 2604966 w 4006524"/>
                <a:gd name="connsiteY76" fmla="*/ 864730 h 1101444"/>
                <a:gd name="connsiteX77" fmla="*/ 2593689 w 4006524"/>
                <a:gd name="connsiteY77" fmla="*/ 901767 h 1101444"/>
                <a:gd name="connsiteX78" fmla="*/ 2543748 w 4006524"/>
                <a:gd name="connsiteY78" fmla="*/ 901767 h 1101444"/>
                <a:gd name="connsiteX79" fmla="*/ 2609799 w 4006524"/>
                <a:gd name="connsiteY79" fmla="*/ 723024 h 1101444"/>
                <a:gd name="connsiteX80" fmla="*/ 2672627 w 4006524"/>
                <a:gd name="connsiteY80" fmla="*/ 723024 h 1101444"/>
                <a:gd name="connsiteX81" fmla="*/ 2733845 w 4006524"/>
                <a:gd name="connsiteY81" fmla="*/ 901767 h 1101444"/>
                <a:gd name="connsiteX82" fmla="*/ 2332709 w 4006524"/>
                <a:gd name="connsiteY82" fmla="*/ 246376 h 1101444"/>
                <a:gd name="connsiteX83" fmla="*/ 2672627 w 4006524"/>
                <a:gd name="connsiteY83" fmla="*/ 246376 h 1101444"/>
                <a:gd name="connsiteX84" fmla="*/ 2664572 w 4006524"/>
                <a:gd name="connsiteY84" fmla="*/ 370369 h 1101444"/>
                <a:gd name="connsiteX85" fmla="*/ 2654906 w 4006524"/>
                <a:gd name="connsiteY85" fmla="*/ 370369 h 1101444"/>
                <a:gd name="connsiteX86" fmla="*/ 2642019 w 4006524"/>
                <a:gd name="connsiteY86" fmla="*/ 359097 h 1101444"/>
                <a:gd name="connsiteX87" fmla="*/ 2596911 w 4006524"/>
                <a:gd name="connsiteY87" fmla="*/ 302736 h 1101444"/>
                <a:gd name="connsiteX88" fmla="*/ 2542137 w 4006524"/>
                <a:gd name="connsiteY88" fmla="*/ 302736 h 1101444"/>
                <a:gd name="connsiteX89" fmla="*/ 2517973 w 4006524"/>
                <a:gd name="connsiteY89" fmla="*/ 590980 h 1101444"/>
                <a:gd name="connsiteX90" fmla="*/ 2543748 w 4006524"/>
                <a:gd name="connsiteY90" fmla="*/ 628017 h 1101444"/>
                <a:gd name="connsiteX91" fmla="*/ 2555025 w 4006524"/>
                <a:gd name="connsiteY91" fmla="*/ 637678 h 1101444"/>
                <a:gd name="connsiteX92" fmla="*/ 2553414 w 4006524"/>
                <a:gd name="connsiteY92" fmla="*/ 650561 h 1101444"/>
                <a:gd name="connsiteX93" fmla="*/ 2377817 w 4006524"/>
                <a:gd name="connsiteY93" fmla="*/ 650561 h 1101444"/>
                <a:gd name="connsiteX94" fmla="*/ 2379428 w 4006524"/>
                <a:gd name="connsiteY94" fmla="*/ 637678 h 1101444"/>
                <a:gd name="connsiteX95" fmla="*/ 2397149 w 4006524"/>
                <a:gd name="connsiteY95" fmla="*/ 628017 h 1101444"/>
                <a:gd name="connsiteX96" fmla="*/ 2426146 w 4006524"/>
                <a:gd name="connsiteY96" fmla="*/ 590980 h 1101444"/>
                <a:gd name="connsiteX97" fmla="*/ 2453533 w 4006524"/>
                <a:gd name="connsiteY97" fmla="*/ 301126 h 1101444"/>
                <a:gd name="connsiteX98" fmla="*/ 2398760 w 4006524"/>
                <a:gd name="connsiteY98" fmla="*/ 301126 h 1101444"/>
                <a:gd name="connsiteX99" fmla="*/ 2342375 w 4006524"/>
                <a:gd name="connsiteY99" fmla="*/ 357486 h 1101444"/>
                <a:gd name="connsiteX100" fmla="*/ 2331098 w 4006524"/>
                <a:gd name="connsiteY100" fmla="*/ 370369 h 1101444"/>
                <a:gd name="connsiteX101" fmla="*/ 2319821 w 4006524"/>
                <a:gd name="connsiteY101" fmla="*/ 370369 h 1101444"/>
                <a:gd name="connsiteX102" fmla="*/ 2332709 w 4006524"/>
                <a:gd name="connsiteY102" fmla="*/ 246376 h 1101444"/>
                <a:gd name="connsiteX103" fmla="*/ 2480920 w 4006524"/>
                <a:gd name="connsiteY103" fmla="*/ 723024 h 1101444"/>
                <a:gd name="connsiteX104" fmla="*/ 2480920 w 4006524"/>
                <a:gd name="connsiteY104" fmla="*/ 901767 h 1101444"/>
                <a:gd name="connsiteX105" fmla="*/ 2430979 w 4006524"/>
                <a:gd name="connsiteY105" fmla="*/ 901767 h 1101444"/>
                <a:gd name="connsiteX106" fmla="*/ 2430979 w 4006524"/>
                <a:gd name="connsiteY106" fmla="*/ 723024 h 1101444"/>
                <a:gd name="connsiteX107" fmla="*/ 2480920 w 4006524"/>
                <a:gd name="connsiteY107" fmla="*/ 723024 h 1101444"/>
                <a:gd name="connsiteX108" fmla="*/ 2356874 w 4006524"/>
                <a:gd name="connsiteY108" fmla="*/ 772943 h 1101444"/>
                <a:gd name="connsiteX109" fmla="*/ 2311766 w 4006524"/>
                <a:gd name="connsiteY109" fmla="*/ 780995 h 1101444"/>
                <a:gd name="connsiteX110" fmla="*/ 2282768 w 4006524"/>
                <a:gd name="connsiteY110" fmla="*/ 753620 h 1101444"/>
                <a:gd name="connsiteX111" fmla="*/ 2248938 w 4006524"/>
                <a:gd name="connsiteY111" fmla="*/ 808370 h 1101444"/>
                <a:gd name="connsiteX112" fmla="*/ 2282768 w 4006524"/>
                <a:gd name="connsiteY112" fmla="*/ 866341 h 1101444"/>
                <a:gd name="connsiteX113" fmla="*/ 2311766 w 4006524"/>
                <a:gd name="connsiteY113" fmla="*/ 837355 h 1101444"/>
                <a:gd name="connsiteX114" fmla="*/ 2356874 w 4006524"/>
                <a:gd name="connsiteY114" fmla="*/ 847017 h 1101444"/>
                <a:gd name="connsiteX115" fmla="*/ 2284379 w 4006524"/>
                <a:gd name="connsiteY115" fmla="*/ 903378 h 1101444"/>
                <a:gd name="connsiteX116" fmla="*/ 2195775 w 4006524"/>
                <a:gd name="connsiteY116" fmla="*/ 809980 h 1101444"/>
                <a:gd name="connsiteX117" fmla="*/ 2284379 w 4006524"/>
                <a:gd name="connsiteY117" fmla="*/ 716583 h 1101444"/>
                <a:gd name="connsiteX118" fmla="*/ 2356874 w 4006524"/>
                <a:gd name="connsiteY118" fmla="*/ 772943 h 1101444"/>
                <a:gd name="connsiteX119" fmla="*/ 1854246 w 4006524"/>
                <a:gd name="connsiteY119" fmla="*/ 637678 h 1101444"/>
                <a:gd name="connsiteX120" fmla="*/ 1865523 w 4006524"/>
                <a:gd name="connsiteY120" fmla="*/ 629627 h 1101444"/>
                <a:gd name="connsiteX121" fmla="*/ 1886466 w 4006524"/>
                <a:gd name="connsiteY121" fmla="*/ 603862 h 1101444"/>
                <a:gd name="connsiteX122" fmla="*/ 1915464 w 4006524"/>
                <a:gd name="connsiteY122" fmla="*/ 293074 h 1101444"/>
                <a:gd name="connsiteX123" fmla="*/ 1897743 w 4006524"/>
                <a:gd name="connsiteY123" fmla="*/ 267310 h 1101444"/>
                <a:gd name="connsiteX124" fmla="*/ 1889688 w 4006524"/>
                <a:gd name="connsiteY124" fmla="*/ 259258 h 1101444"/>
                <a:gd name="connsiteX125" fmla="*/ 1891299 w 4006524"/>
                <a:gd name="connsiteY125" fmla="*/ 246376 h 1101444"/>
                <a:gd name="connsiteX126" fmla="*/ 2021789 w 4006524"/>
                <a:gd name="connsiteY126" fmla="*/ 246376 h 1101444"/>
                <a:gd name="connsiteX127" fmla="*/ 2166777 w 4006524"/>
                <a:gd name="connsiteY127" fmla="*/ 508854 h 1101444"/>
                <a:gd name="connsiteX128" fmla="*/ 2168388 w 4006524"/>
                <a:gd name="connsiteY128" fmla="*/ 508854 h 1101444"/>
                <a:gd name="connsiteX129" fmla="*/ 2187720 w 4006524"/>
                <a:gd name="connsiteY129" fmla="*/ 301126 h 1101444"/>
                <a:gd name="connsiteX130" fmla="*/ 2163555 w 4006524"/>
                <a:gd name="connsiteY130" fmla="*/ 267310 h 1101444"/>
                <a:gd name="connsiteX131" fmla="*/ 2153889 w 4006524"/>
                <a:gd name="connsiteY131" fmla="*/ 259258 h 1101444"/>
                <a:gd name="connsiteX132" fmla="*/ 2155501 w 4006524"/>
                <a:gd name="connsiteY132" fmla="*/ 246376 h 1101444"/>
                <a:gd name="connsiteX133" fmla="*/ 2279546 w 4006524"/>
                <a:gd name="connsiteY133" fmla="*/ 246376 h 1101444"/>
                <a:gd name="connsiteX134" fmla="*/ 2277936 w 4006524"/>
                <a:gd name="connsiteY134" fmla="*/ 260868 h 1101444"/>
                <a:gd name="connsiteX135" fmla="*/ 2266659 w 4006524"/>
                <a:gd name="connsiteY135" fmla="*/ 268920 h 1101444"/>
                <a:gd name="connsiteX136" fmla="*/ 2245716 w 4006524"/>
                <a:gd name="connsiteY136" fmla="*/ 294685 h 1101444"/>
                <a:gd name="connsiteX137" fmla="*/ 2211885 w 4006524"/>
                <a:gd name="connsiteY137" fmla="*/ 652171 h 1101444"/>
                <a:gd name="connsiteX138" fmla="*/ 2145835 w 4006524"/>
                <a:gd name="connsiteY138" fmla="*/ 652171 h 1101444"/>
                <a:gd name="connsiteX139" fmla="*/ 1970237 w 4006524"/>
                <a:gd name="connsiteY139" fmla="*/ 339773 h 1101444"/>
                <a:gd name="connsiteX140" fmla="*/ 1968626 w 4006524"/>
                <a:gd name="connsiteY140" fmla="*/ 339773 h 1101444"/>
                <a:gd name="connsiteX141" fmla="*/ 1944461 w 4006524"/>
                <a:gd name="connsiteY141" fmla="*/ 594200 h 1101444"/>
                <a:gd name="connsiteX142" fmla="*/ 1968626 w 4006524"/>
                <a:gd name="connsiteY142" fmla="*/ 629627 h 1101444"/>
                <a:gd name="connsiteX143" fmla="*/ 1978292 w 4006524"/>
                <a:gd name="connsiteY143" fmla="*/ 637678 h 1101444"/>
                <a:gd name="connsiteX144" fmla="*/ 1976681 w 4006524"/>
                <a:gd name="connsiteY144" fmla="*/ 650561 h 1101444"/>
                <a:gd name="connsiteX145" fmla="*/ 1851024 w 4006524"/>
                <a:gd name="connsiteY145" fmla="*/ 650561 h 1101444"/>
                <a:gd name="connsiteX146" fmla="*/ 1854246 w 4006524"/>
                <a:gd name="connsiteY146" fmla="*/ 637678 h 1101444"/>
                <a:gd name="connsiteX147" fmla="*/ 2124892 w 4006524"/>
                <a:gd name="connsiteY147" fmla="*/ 723024 h 1101444"/>
                <a:gd name="connsiteX148" fmla="*/ 2124892 w 4006524"/>
                <a:gd name="connsiteY148" fmla="*/ 901767 h 1101444"/>
                <a:gd name="connsiteX149" fmla="*/ 2063674 w 4006524"/>
                <a:gd name="connsiteY149" fmla="*/ 901767 h 1101444"/>
                <a:gd name="connsiteX150" fmla="*/ 2004068 w 4006524"/>
                <a:gd name="connsiteY150" fmla="*/ 776164 h 1101444"/>
                <a:gd name="connsiteX151" fmla="*/ 2002457 w 4006524"/>
                <a:gd name="connsiteY151" fmla="*/ 776164 h 1101444"/>
                <a:gd name="connsiteX152" fmla="*/ 2002457 w 4006524"/>
                <a:gd name="connsiteY152" fmla="*/ 901767 h 1101444"/>
                <a:gd name="connsiteX153" fmla="*/ 1957349 w 4006524"/>
                <a:gd name="connsiteY153" fmla="*/ 901767 h 1101444"/>
                <a:gd name="connsiteX154" fmla="*/ 1957349 w 4006524"/>
                <a:gd name="connsiteY154" fmla="*/ 723024 h 1101444"/>
                <a:gd name="connsiteX155" fmla="*/ 2018567 w 4006524"/>
                <a:gd name="connsiteY155" fmla="*/ 723024 h 1101444"/>
                <a:gd name="connsiteX156" fmla="*/ 2078173 w 4006524"/>
                <a:gd name="connsiteY156" fmla="*/ 848627 h 1101444"/>
                <a:gd name="connsiteX157" fmla="*/ 2079784 w 4006524"/>
                <a:gd name="connsiteY157" fmla="*/ 848627 h 1101444"/>
                <a:gd name="connsiteX158" fmla="*/ 2079784 w 4006524"/>
                <a:gd name="connsiteY158" fmla="*/ 723024 h 1101444"/>
                <a:gd name="connsiteX159" fmla="*/ 2124892 w 4006524"/>
                <a:gd name="connsiteY159" fmla="*/ 723024 h 1101444"/>
                <a:gd name="connsiteX160" fmla="*/ 1892910 w 4006524"/>
                <a:gd name="connsiteY160" fmla="*/ 901767 h 1101444"/>
                <a:gd name="connsiteX161" fmla="*/ 1841358 w 4006524"/>
                <a:gd name="connsiteY161" fmla="*/ 901767 h 1101444"/>
                <a:gd name="connsiteX162" fmla="*/ 1830081 w 4006524"/>
                <a:gd name="connsiteY162" fmla="*/ 864730 h 1101444"/>
                <a:gd name="connsiteX163" fmla="*/ 1764031 w 4006524"/>
                <a:gd name="connsiteY163" fmla="*/ 864730 h 1101444"/>
                <a:gd name="connsiteX164" fmla="*/ 1752754 w 4006524"/>
                <a:gd name="connsiteY164" fmla="*/ 901767 h 1101444"/>
                <a:gd name="connsiteX165" fmla="*/ 1702813 w 4006524"/>
                <a:gd name="connsiteY165" fmla="*/ 901767 h 1101444"/>
                <a:gd name="connsiteX166" fmla="*/ 1768864 w 4006524"/>
                <a:gd name="connsiteY166" fmla="*/ 723024 h 1101444"/>
                <a:gd name="connsiteX167" fmla="*/ 1831692 w 4006524"/>
                <a:gd name="connsiteY167" fmla="*/ 723024 h 1101444"/>
                <a:gd name="connsiteX168" fmla="*/ 1892910 w 4006524"/>
                <a:gd name="connsiteY168" fmla="*/ 901767 h 1101444"/>
                <a:gd name="connsiteX169" fmla="*/ 1428945 w 4006524"/>
                <a:gd name="connsiteY169" fmla="*/ 246376 h 1101444"/>
                <a:gd name="connsiteX170" fmla="*/ 1585211 w 4006524"/>
                <a:gd name="connsiteY170" fmla="*/ 246376 h 1101444"/>
                <a:gd name="connsiteX171" fmla="*/ 1583600 w 4006524"/>
                <a:gd name="connsiteY171" fmla="*/ 256038 h 1101444"/>
                <a:gd name="connsiteX172" fmla="*/ 1572323 w 4006524"/>
                <a:gd name="connsiteY172" fmla="*/ 267310 h 1101444"/>
                <a:gd name="connsiteX173" fmla="*/ 1546547 w 4006524"/>
                <a:gd name="connsiteY173" fmla="*/ 296295 h 1101444"/>
                <a:gd name="connsiteX174" fmla="*/ 1525605 w 4006524"/>
                <a:gd name="connsiteY174" fmla="*/ 520126 h 1101444"/>
                <a:gd name="connsiteX175" fmla="*/ 1598099 w 4006524"/>
                <a:gd name="connsiteY175" fmla="*/ 605472 h 1101444"/>
                <a:gd name="connsiteX176" fmla="*/ 1686703 w 4006524"/>
                <a:gd name="connsiteY176" fmla="*/ 520126 h 1101444"/>
                <a:gd name="connsiteX177" fmla="*/ 1707646 w 4006524"/>
                <a:gd name="connsiteY177" fmla="*/ 296295 h 1101444"/>
                <a:gd name="connsiteX178" fmla="*/ 1686703 w 4006524"/>
                <a:gd name="connsiteY178" fmla="*/ 265699 h 1101444"/>
                <a:gd name="connsiteX179" fmla="*/ 1678648 w 4006524"/>
                <a:gd name="connsiteY179" fmla="*/ 256038 h 1101444"/>
                <a:gd name="connsiteX180" fmla="*/ 1680259 w 4006524"/>
                <a:gd name="connsiteY180" fmla="*/ 244765 h 1101444"/>
                <a:gd name="connsiteX181" fmla="*/ 1836525 w 4006524"/>
                <a:gd name="connsiteY181" fmla="*/ 244765 h 1101444"/>
                <a:gd name="connsiteX182" fmla="*/ 1834914 w 4006524"/>
                <a:gd name="connsiteY182" fmla="*/ 257648 h 1101444"/>
                <a:gd name="connsiteX183" fmla="*/ 1823637 w 4006524"/>
                <a:gd name="connsiteY183" fmla="*/ 265699 h 1101444"/>
                <a:gd name="connsiteX184" fmla="*/ 1802694 w 4006524"/>
                <a:gd name="connsiteY184" fmla="*/ 291464 h 1101444"/>
                <a:gd name="connsiteX185" fmla="*/ 1783362 w 4006524"/>
                <a:gd name="connsiteY185" fmla="*/ 507244 h 1101444"/>
                <a:gd name="connsiteX186" fmla="*/ 1594877 w 4006524"/>
                <a:gd name="connsiteY186" fmla="*/ 660223 h 1101444"/>
                <a:gd name="connsiteX187" fmla="*/ 1435389 w 4006524"/>
                <a:gd name="connsiteY187" fmla="*/ 516906 h 1101444"/>
                <a:gd name="connsiteX188" fmla="*/ 1456332 w 4006524"/>
                <a:gd name="connsiteY188" fmla="*/ 293074 h 1101444"/>
                <a:gd name="connsiteX189" fmla="*/ 1437000 w 4006524"/>
                <a:gd name="connsiteY189" fmla="*/ 267310 h 1101444"/>
                <a:gd name="connsiteX190" fmla="*/ 1430556 w 4006524"/>
                <a:gd name="connsiteY190" fmla="*/ 259258 h 1101444"/>
                <a:gd name="connsiteX191" fmla="*/ 1428945 w 4006524"/>
                <a:gd name="connsiteY191" fmla="*/ 246376 h 1101444"/>
                <a:gd name="connsiteX192" fmla="*/ 1635152 w 4006524"/>
                <a:gd name="connsiteY192" fmla="*/ 723024 h 1101444"/>
                <a:gd name="connsiteX193" fmla="*/ 1635152 w 4006524"/>
                <a:gd name="connsiteY193" fmla="*/ 901767 h 1101444"/>
                <a:gd name="connsiteX194" fmla="*/ 1573934 w 4006524"/>
                <a:gd name="connsiteY194" fmla="*/ 901767 h 1101444"/>
                <a:gd name="connsiteX195" fmla="*/ 1514328 w 4006524"/>
                <a:gd name="connsiteY195" fmla="*/ 776164 h 1101444"/>
                <a:gd name="connsiteX196" fmla="*/ 1512717 w 4006524"/>
                <a:gd name="connsiteY196" fmla="*/ 776164 h 1101444"/>
                <a:gd name="connsiteX197" fmla="*/ 1512717 w 4006524"/>
                <a:gd name="connsiteY197" fmla="*/ 901767 h 1101444"/>
                <a:gd name="connsiteX198" fmla="*/ 1467609 w 4006524"/>
                <a:gd name="connsiteY198" fmla="*/ 901767 h 1101444"/>
                <a:gd name="connsiteX199" fmla="*/ 1467609 w 4006524"/>
                <a:gd name="connsiteY199" fmla="*/ 723024 h 1101444"/>
                <a:gd name="connsiteX200" fmla="*/ 1528827 w 4006524"/>
                <a:gd name="connsiteY200" fmla="*/ 723024 h 1101444"/>
                <a:gd name="connsiteX201" fmla="*/ 1588433 w 4006524"/>
                <a:gd name="connsiteY201" fmla="*/ 848627 h 1101444"/>
                <a:gd name="connsiteX202" fmla="*/ 1590044 w 4006524"/>
                <a:gd name="connsiteY202" fmla="*/ 848627 h 1101444"/>
                <a:gd name="connsiteX203" fmla="*/ 1590044 w 4006524"/>
                <a:gd name="connsiteY203" fmla="*/ 723024 h 1101444"/>
                <a:gd name="connsiteX204" fmla="*/ 1635152 w 4006524"/>
                <a:gd name="connsiteY204" fmla="*/ 723024 h 1101444"/>
                <a:gd name="connsiteX205" fmla="*/ 961759 w 4006524"/>
                <a:gd name="connsiteY205" fmla="*/ 417067 h 1101444"/>
                <a:gd name="connsiteX206" fmla="*/ 1205018 w 4006524"/>
                <a:gd name="connsiteY206" fmla="*/ 236714 h 1101444"/>
                <a:gd name="connsiteX207" fmla="*/ 1362895 w 4006524"/>
                <a:gd name="connsiteY207" fmla="*/ 471817 h 1101444"/>
                <a:gd name="connsiteX208" fmla="*/ 1113192 w 4006524"/>
                <a:gd name="connsiteY208" fmla="*/ 658612 h 1101444"/>
                <a:gd name="connsiteX209" fmla="*/ 961759 w 4006524"/>
                <a:gd name="connsiteY209" fmla="*/ 417067 h 1101444"/>
                <a:gd name="connsiteX210" fmla="*/ 1375783 w 4006524"/>
                <a:gd name="connsiteY210" fmla="*/ 723024 h 1101444"/>
                <a:gd name="connsiteX211" fmla="*/ 1375783 w 4006524"/>
                <a:gd name="connsiteY211" fmla="*/ 901767 h 1101444"/>
                <a:gd name="connsiteX212" fmla="*/ 1325842 w 4006524"/>
                <a:gd name="connsiteY212" fmla="*/ 901767 h 1101444"/>
                <a:gd name="connsiteX213" fmla="*/ 1325842 w 4006524"/>
                <a:gd name="connsiteY213" fmla="*/ 723024 h 1101444"/>
                <a:gd name="connsiteX214" fmla="*/ 1375783 w 4006524"/>
                <a:gd name="connsiteY214" fmla="*/ 723024 h 1101444"/>
                <a:gd name="connsiteX215" fmla="*/ 1240460 w 4006524"/>
                <a:gd name="connsiteY215" fmla="*/ 797098 h 1101444"/>
                <a:gd name="connsiteX216" fmla="*/ 1240460 w 4006524"/>
                <a:gd name="connsiteY216" fmla="*/ 834135 h 1101444"/>
                <a:gd name="connsiteX217" fmla="*/ 1166355 w 4006524"/>
                <a:gd name="connsiteY217" fmla="*/ 834135 h 1101444"/>
                <a:gd name="connsiteX218" fmla="*/ 1166355 w 4006524"/>
                <a:gd name="connsiteY218" fmla="*/ 901767 h 1101444"/>
                <a:gd name="connsiteX219" fmla="*/ 1116414 w 4006524"/>
                <a:gd name="connsiteY219" fmla="*/ 901767 h 1101444"/>
                <a:gd name="connsiteX220" fmla="*/ 1116414 w 4006524"/>
                <a:gd name="connsiteY220" fmla="*/ 723024 h 1101444"/>
                <a:gd name="connsiteX221" fmla="*/ 1242071 w 4006524"/>
                <a:gd name="connsiteY221" fmla="*/ 723024 h 1101444"/>
                <a:gd name="connsiteX222" fmla="*/ 1242071 w 4006524"/>
                <a:gd name="connsiteY222" fmla="*/ 760061 h 1101444"/>
                <a:gd name="connsiteX223" fmla="*/ 1166355 w 4006524"/>
                <a:gd name="connsiteY223" fmla="*/ 760061 h 1101444"/>
                <a:gd name="connsiteX224" fmla="*/ 1166355 w 4006524"/>
                <a:gd name="connsiteY224" fmla="*/ 797098 h 1101444"/>
                <a:gd name="connsiteX225" fmla="*/ 1240460 w 4006524"/>
                <a:gd name="connsiteY225" fmla="*/ 797098 h 1101444"/>
                <a:gd name="connsiteX226" fmla="*/ 546125 w 4006524"/>
                <a:gd name="connsiteY226" fmla="*/ 434781 h 1101444"/>
                <a:gd name="connsiteX227" fmla="*/ 807104 w 4006524"/>
                <a:gd name="connsiteY227" fmla="*/ 204508 h 1101444"/>
                <a:gd name="connsiteX228" fmla="*/ 915041 w 4006524"/>
                <a:gd name="connsiteY228" fmla="*/ 225442 h 1101444"/>
                <a:gd name="connsiteX229" fmla="*/ 908597 w 4006524"/>
                <a:gd name="connsiteY229" fmla="*/ 354266 h 1101444"/>
                <a:gd name="connsiteX230" fmla="*/ 898931 w 4006524"/>
                <a:gd name="connsiteY230" fmla="*/ 354266 h 1101444"/>
                <a:gd name="connsiteX231" fmla="*/ 886043 w 4006524"/>
                <a:gd name="connsiteY231" fmla="*/ 338163 h 1101444"/>
                <a:gd name="connsiteX232" fmla="*/ 794217 w 4006524"/>
                <a:gd name="connsiteY232" fmla="*/ 268920 h 1101444"/>
                <a:gd name="connsiteX233" fmla="*/ 642784 w 4006524"/>
                <a:gd name="connsiteY233" fmla="*/ 429950 h 1101444"/>
                <a:gd name="connsiteX234" fmla="*/ 779718 w 4006524"/>
                <a:gd name="connsiteY234" fmla="*/ 592590 h 1101444"/>
                <a:gd name="connsiteX235" fmla="*/ 908597 w 4006524"/>
                <a:gd name="connsiteY235" fmla="*/ 547502 h 1101444"/>
                <a:gd name="connsiteX236" fmla="*/ 900542 w 4006524"/>
                <a:gd name="connsiteY236" fmla="*/ 615134 h 1101444"/>
                <a:gd name="connsiteX237" fmla="*/ 752331 w 4006524"/>
                <a:gd name="connsiteY237" fmla="*/ 660223 h 1101444"/>
                <a:gd name="connsiteX238" fmla="*/ 546125 w 4006524"/>
                <a:gd name="connsiteY238" fmla="*/ 434781 h 1101444"/>
                <a:gd name="connsiteX239" fmla="*/ 3495842 w 4006524"/>
                <a:gd name="connsiteY239" fmla="*/ 887275 h 1101444"/>
                <a:gd name="connsiteX240" fmla="*/ 1996013 w 4006524"/>
                <a:gd name="connsiteY240" fmla="*/ 1040253 h 1101444"/>
                <a:gd name="connsiteX241" fmla="*/ 513905 w 4006524"/>
                <a:gd name="connsiteY241" fmla="*/ 892105 h 1101444"/>
                <a:gd name="connsiteX242" fmla="*/ 74105 w 4006524"/>
                <a:gd name="connsiteY242" fmla="*/ 637678 h 1101444"/>
                <a:gd name="connsiteX243" fmla="*/ 497795 w 4006524"/>
                <a:gd name="connsiteY243" fmla="*/ 864730 h 1101444"/>
                <a:gd name="connsiteX244" fmla="*/ 1981514 w 4006524"/>
                <a:gd name="connsiteY244" fmla="*/ 1012878 h 1101444"/>
                <a:gd name="connsiteX245" fmla="*/ 3482954 w 4006524"/>
                <a:gd name="connsiteY245" fmla="*/ 858289 h 1101444"/>
                <a:gd name="connsiteX246" fmla="*/ 3966250 w 4006524"/>
                <a:gd name="connsiteY246" fmla="*/ 484700 h 1101444"/>
                <a:gd name="connsiteX247" fmla="*/ 3966250 w 4006524"/>
                <a:gd name="connsiteY247" fmla="*/ 478259 h 1101444"/>
                <a:gd name="connsiteX248" fmla="*/ 3971083 w 4006524"/>
                <a:gd name="connsiteY248" fmla="*/ 520126 h 1101444"/>
                <a:gd name="connsiteX249" fmla="*/ 3495842 w 4006524"/>
                <a:gd name="connsiteY249" fmla="*/ 887275 h 110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</a:cxnLst>
              <a:rect l="l" t="t" r="r" b="b"/>
              <a:pathLst>
                <a:path w="4006524" h="1101444">
                  <a:moveTo>
                    <a:pt x="2005679" y="0"/>
                  </a:moveTo>
                  <a:cubicBezTo>
                    <a:pt x="578344" y="0"/>
                    <a:pt x="0" y="246376"/>
                    <a:pt x="0" y="550722"/>
                  </a:cubicBezTo>
                  <a:cubicBezTo>
                    <a:pt x="0" y="855069"/>
                    <a:pt x="579955" y="1101444"/>
                    <a:pt x="2005679" y="1101444"/>
                  </a:cubicBezTo>
                  <a:cubicBezTo>
                    <a:pt x="3433013" y="1101444"/>
                    <a:pt x="4006524" y="855069"/>
                    <a:pt x="4006524" y="550722"/>
                  </a:cubicBezTo>
                  <a:cubicBezTo>
                    <a:pt x="4006524" y="246376"/>
                    <a:pt x="3431402" y="0"/>
                    <a:pt x="2005679" y="0"/>
                  </a:cubicBezTo>
                  <a:close/>
                  <a:moveTo>
                    <a:pt x="3091484" y="246376"/>
                  </a:moveTo>
                  <a:lnTo>
                    <a:pt x="3254194" y="246376"/>
                  </a:lnTo>
                  <a:lnTo>
                    <a:pt x="3252583" y="257648"/>
                  </a:lnTo>
                  <a:cubicBezTo>
                    <a:pt x="3252583" y="265699"/>
                    <a:pt x="3244528" y="267310"/>
                    <a:pt x="3241306" y="268920"/>
                  </a:cubicBezTo>
                  <a:cubicBezTo>
                    <a:pt x="3233251" y="270530"/>
                    <a:pt x="3225196" y="272141"/>
                    <a:pt x="3226807" y="283413"/>
                  </a:cubicBezTo>
                  <a:lnTo>
                    <a:pt x="3278358" y="436391"/>
                  </a:lnTo>
                  <a:lnTo>
                    <a:pt x="3279969" y="436391"/>
                  </a:lnTo>
                  <a:lnTo>
                    <a:pt x="3344409" y="322060"/>
                  </a:lnTo>
                  <a:cubicBezTo>
                    <a:pt x="3354075" y="305957"/>
                    <a:pt x="3357297" y="296295"/>
                    <a:pt x="3357297" y="286633"/>
                  </a:cubicBezTo>
                  <a:cubicBezTo>
                    <a:pt x="3358908" y="276971"/>
                    <a:pt x="3354075" y="270530"/>
                    <a:pt x="3344409" y="268920"/>
                  </a:cubicBezTo>
                  <a:cubicBezTo>
                    <a:pt x="3341187" y="267310"/>
                    <a:pt x="3333132" y="267310"/>
                    <a:pt x="3333132" y="259258"/>
                  </a:cubicBezTo>
                  <a:lnTo>
                    <a:pt x="3334743" y="247986"/>
                  </a:lnTo>
                  <a:lnTo>
                    <a:pt x="3466844" y="247986"/>
                  </a:lnTo>
                  <a:lnTo>
                    <a:pt x="3465233" y="260868"/>
                  </a:lnTo>
                  <a:cubicBezTo>
                    <a:pt x="3465233" y="268920"/>
                    <a:pt x="3457178" y="268920"/>
                    <a:pt x="3453956" y="268920"/>
                  </a:cubicBezTo>
                  <a:cubicBezTo>
                    <a:pt x="3444290" y="270530"/>
                    <a:pt x="3437846" y="275361"/>
                    <a:pt x="3433013" y="286633"/>
                  </a:cubicBezTo>
                  <a:lnTo>
                    <a:pt x="3302523" y="512075"/>
                  </a:lnTo>
                  <a:lnTo>
                    <a:pt x="3294468" y="607083"/>
                  </a:lnTo>
                  <a:cubicBezTo>
                    <a:pt x="3292857" y="621575"/>
                    <a:pt x="3299301" y="629627"/>
                    <a:pt x="3312189" y="632847"/>
                  </a:cubicBezTo>
                  <a:cubicBezTo>
                    <a:pt x="3315411" y="632847"/>
                    <a:pt x="3323466" y="634458"/>
                    <a:pt x="3321855" y="642509"/>
                  </a:cubicBezTo>
                  <a:lnTo>
                    <a:pt x="3320244" y="655392"/>
                  </a:lnTo>
                  <a:lnTo>
                    <a:pt x="3162367" y="655392"/>
                  </a:lnTo>
                  <a:lnTo>
                    <a:pt x="3163978" y="640899"/>
                  </a:lnTo>
                  <a:cubicBezTo>
                    <a:pt x="3163978" y="632847"/>
                    <a:pt x="3175255" y="634458"/>
                    <a:pt x="3178477" y="632847"/>
                  </a:cubicBezTo>
                  <a:cubicBezTo>
                    <a:pt x="3191365" y="629627"/>
                    <a:pt x="3197809" y="621575"/>
                    <a:pt x="3199420" y="608693"/>
                  </a:cubicBezTo>
                  <a:lnTo>
                    <a:pt x="3207475" y="513685"/>
                  </a:lnTo>
                  <a:lnTo>
                    <a:pt x="3120482" y="291464"/>
                  </a:lnTo>
                  <a:cubicBezTo>
                    <a:pt x="3115649" y="278582"/>
                    <a:pt x="3110816" y="273751"/>
                    <a:pt x="3102761" y="272141"/>
                  </a:cubicBezTo>
                  <a:cubicBezTo>
                    <a:pt x="3099539" y="270530"/>
                    <a:pt x="3089873" y="272141"/>
                    <a:pt x="3089873" y="260868"/>
                  </a:cubicBezTo>
                  <a:lnTo>
                    <a:pt x="3091484" y="246376"/>
                  </a:lnTo>
                  <a:close/>
                  <a:moveTo>
                    <a:pt x="2688737" y="639289"/>
                  </a:moveTo>
                  <a:cubicBezTo>
                    <a:pt x="2688737" y="626406"/>
                    <a:pt x="2698403" y="628017"/>
                    <a:pt x="2703236" y="626406"/>
                  </a:cubicBezTo>
                  <a:cubicBezTo>
                    <a:pt x="2717735" y="619965"/>
                    <a:pt x="2720957" y="608693"/>
                    <a:pt x="2724179" y="584538"/>
                  </a:cubicBezTo>
                  <a:lnTo>
                    <a:pt x="2751566" y="291464"/>
                  </a:lnTo>
                  <a:cubicBezTo>
                    <a:pt x="2753177" y="276971"/>
                    <a:pt x="2748344" y="268920"/>
                    <a:pt x="2735456" y="265699"/>
                  </a:cubicBezTo>
                  <a:cubicBezTo>
                    <a:pt x="2732234" y="265699"/>
                    <a:pt x="2725790" y="262479"/>
                    <a:pt x="2725790" y="254427"/>
                  </a:cubicBezTo>
                  <a:lnTo>
                    <a:pt x="2727401" y="244765"/>
                  </a:lnTo>
                  <a:lnTo>
                    <a:pt x="2949717" y="244765"/>
                  </a:lnTo>
                  <a:cubicBezTo>
                    <a:pt x="3022212" y="244765"/>
                    <a:pt x="3070541" y="294685"/>
                    <a:pt x="3067319" y="357486"/>
                  </a:cubicBezTo>
                  <a:cubicBezTo>
                    <a:pt x="3062486" y="441222"/>
                    <a:pt x="3004491" y="460545"/>
                    <a:pt x="2954550" y="478259"/>
                  </a:cubicBezTo>
                  <a:lnTo>
                    <a:pt x="3039932" y="603862"/>
                  </a:lnTo>
                  <a:cubicBezTo>
                    <a:pt x="3047987" y="618355"/>
                    <a:pt x="3057653" y="626406"/>
                    <a:pt x="3068930" y="628017"/>
                  </a:cubicBezTo>
                  <a:cubicBezTo>
                    <a:pt x="3072152" y="628017"/>
                    <a:pt x="3078596" y="628017"/>
                    <a:pt x="3078596" y="636068"/>
                  </a:cubicBezTo>
                  <a:lnTo>
                    <a:pt x="3076985" y="650561"/>
                  </a:lnTo>
                  <a:lnTo>
                    <a:pt x="2954550" y="650561"/>
                  </a:lnTo>
                  <a:cubicBezTo>
                    <a:pt x="2954550" y="650561"/>
                    <a:pt x="2882056" y="510465"/>
                    <a:pt x="2845003" y="452494"/>
                  </a:cubicBezTo>
                  <a:lnTo>
                    <a:pt x="2845003" y="449273"/>
                  </a:lnTo>
                  <a:cubicBezTo>
                    <a:pt x="2909442" y="447663"/>
                    <a:pt x="2959383" y="438001"/>
                    <a:pt x="2967438" y="371979"/>
                  </a:cubicBezTo>
                  <a:cubicBezTo>
                    <a:pt x="2973882" y="325280"/>
                    <a:pt x="2943273" y="301126"/>
                    <a:pt x="2886888" y="301126"/>
                  </a:cubicBezTo>
                  <a:lnTo>
                    <a:pt x="2845003" y="301126"/>
                  </a:lnTo>
                  <a:lnTo>
                    <a:pt x="2817616" y="590980"/>
                  </a:lnTo>
                  <a:cubicBezTo>
                    <a:pt x="2816005" y="610303"/>
                    <a:pt x="2817616" y="619965"/>
                    <a:pt x="2841781" y="626406"/>
                  </a:cubicBezTo>
                  <a:cubicBezTo>
                    <a:pt x="2845003" y="628017"/>
                    <a:pt x="2856280" y="626406"/>
                    <a:pt x="2854669" y="636068"/>
                  </a:cubicBezTo>
                  <a:lnTo>
                    <a:pt x="2853058" y="648950"/>
                  </a:lnTo>
                  <a:lnTo>
                    <a:pt x="2690348" y="648950"/>
                  </a:lnTo>
                  <a:lnTo>
                    <a:pt x="2688737" y="639289"/>
                  </a:lnTo>
                  <a:close/>
                  <a:moveTo>
                    <a:pt x="3060875" y="869561"/>
                  </a:moveTo>
                  <a:cubicBezTo>
                    <a:pt x="3060875" y="896936"/>
                    <a:pt x="3038321" y="916260"/>
                    <a:pt x="3014157" y="916260"/>
                  </a:cubicBezTo>
                  <a:cubicBezTo>
                    <a:pt x="2988381" y="916260"/>
                    <a:pt x="2967438" y="896936"/>
                    <a:pt x="2967438" y="869561"/>
                  </a:cubicBezTo>
                  <a:cubicBezTo>
                    <a:pt x="2967438" y="842186"/>
                    <a:pt x="2989992" y="822863"/>
                    <a:pt x="3014157" y="822863"/>
                  </a:cubicBezTo>
                  <a:cubicBezTo>
                    <a:pt x="3038321" y="822863"/>
                    <a:pt x="3060875" y="843796"/>
                    <a:pt x="3060875" y="869561"/>
                  </a:cubicBezTo>
                  <a:close/>
                  <a:moveTo>
                    <a:pt x="2909442" y="863120"/>
                  </a:moveTo>
                  <a:lnTo>
                    <a:pt x="2909442" y="900157"/>
                  </a:lnTo>
                  <a:lnTo>
                    <a:pt x="2793451" y="900157"/>
                  </a:lnTo>
                  <a:lnTo>
                    <a:pt x="2793451" y="723024"/>
                  </a:lnTo>
                  <a:lnTo>
                    <a:pt x="2843392" y="723024"/>
                  </a:lnTo>
                  <a:lnTo>
                    <a:pt x="2843392" y="864730"/>
                  </a:lnTo>
                  <a:lnTo>
                    <a:pt x="2909442" y="864730"/>
                  </a:lnTo>
                  <a:close/>
                  <a:moveTo>
                    <a:pt x="2733845" y="901767"/>
                  </a:moveTo>
                  <a:lnTo>
                    <a:pt x="2682293" y="901767"/>
                  </a:lnTo>
                  <a:lnTo>
                    <a:pt x="2671016" y="864730"/>
                  </a:lnTo>
                  <a:lnTo>
                    <a:pt x="2604966" y="864730"/>
                  </a:lnTo>
                  <a:lnTo>
                    <a:pt x="2593689" y="901767"/>
                  </a:lnTo>
                  <a:lnTo>
                    <a:pt x="2543748" y="901767"/>
                  </a:lnTo>
                  <a:lnTo>
                    <a:pt x="2609799" y="723024"/>
                  </a:lnTo>
                  <a:lnTo>
                    <a:pt x="2672627" y="723024"/>
                  </a:lnTo>
                  <a:lnTo>
                    <a:pt x="2733845" y="901767"/>
                  </a:lnTo>
                  <a:close/>
                  <a:moveTo>
                    <a:pt x="2332709" y="246376"/>
                  </a:moveTo>
                  <a:lnTo>
                    <a:pt x="2672627" y="246376"/>
                  </a:lnTo>
                  <a:lnTo>
                    <a:pt x="2664572" y="370369"/>
                  </a:lnTo>
                  <a:lnTo>
                    <a:pt x="2654906" y="370369"/>
                  </a:lnTo>
                  <a:cubicBezTo>
                    <a:pt x="2643630" y="370369"/>
                    <a:pt x="2643630" y="362317"/>
                    <a:pt x="2642019" y="359097"/>
                  </a:cubicBezTo>
                  <a:cubicBezTo>
                    <a:pt x="2638797" y="322060"/>
                    <a:pt x="2625909" y="302736"/>
                    <a:pt x="2596911" y="302736"/>
                  </a:cubicBezTo>
                  <a:lnTo>
                    <a:pt x="2542137" y="302736"/>
                  </a:lnTo>
                  <a:lnTo>
                    <a:pt x="2517973" y="590980"/>
                  </a:lnTo>
                  <a:cubicBezTo>
                    <a:pt x="2516361" y="615134"/>
                    <a:pt x="2529249" y="624796"/>
                    <a:pt x="2543748" y="628017"/>
                  </a:cubicBezTo>
                  <a:cubicBezTo>
                    <a:pt x="2546970" y="629627"/>
                    <a:pt x="2556636" y="628017"/>
                    <a:pt x="2555025" y="637678"/>
                  </a:cubicBezTo>
                  <a:lnTo>
                    <a:pt x="2553414" y="650561"/>
                  </a:lnTo>
                  <a:lnTo>
                    <a:pt x="2377817" y="650561"/>
                  </a:lnTo>
                  <a:lnTo>
                    <a:pt x="2379428" y="637678"/>
                  </a:lnTo>
                  <a:cubicBezTo>
                    <a:pt x="2379428" y="629627"/>
                    <a:pt x="2390705" y="629627"/>
                    <a:pt x="2397149" y="628017"/>
                  </a:cubicBezTo>
                  <a:cubicBezTo>
                    <a:pt x="2411647" y="623186"/>
                    <a:pt x="2422924" y="613524"/>
                    <a:pt x="2426146" y="590980"/>
                  </a:cubicBezTo>
                  <a:lnTo>
                    <a:pt x="2453533" y="301126"/>
                  </a:lnTo>
                  <a:lnTo>
                    <a:pt x="2398760" y="301126"/>
                  </a:lnTo>
                  <a:cubicBezTo>
                    <a:pt x="2369762" y="301126"/>
                    <a:pt x="2353652" y="320449"/>
                    <a:pt x="2342375" y="357486"/>
                  </a:cubicBezTo>
                  <a:cubicBezTo>
                    <a:pt x="2340764" y="360707"/>
                    <a:pt x="2340764" y="370369"/>
                    <a:pt x="2331098" y="370369"/>
                  </a:cubicBezTo>
                  <a:lnTo>
                    <a:pt x="2319821" y="370369"/>
                  </a:lnTo>
                  <a:lnTo>
                    <a:pt x="2332709" y="246376"/>
                  </a:lnTo>
                  <a:close/>
                  <a:moveTo>
                    <a:pt x="2480920" y="723024"/>
                  </a:moveTo>
                  <a:lnTo>
                    <a:pt x="2480920" y="901767"/>
                  </a:lnTo>
                  <a:lnTo>
                    <a:pt x="2430979" y="901767"/>
                  </a:lnTo>
                  <a:lnTo>
                    <a:pt x="2430979" y="723024"/>
                  </a:lnTo>
                  <a:lnTo>
                    <a:pt x="2480920" y="723024"/>
                  </a:lnTo>
                  <a:close/>
                  <a:moveTo>
                    <a:pt x="2356874" y="772943"/>
                  </a:moveTo>
                  <a:lnTo>
                    <a:pt x="2311766" y="780995"/>
                  </a:lnTo>
                  <a:cubicBezTo>
                    <a:pt x="2310155" y="771333"/>
                    <a:pt x="2305322" y="753620"/>
                    <a:pt x="2282768" y="753620"/>
                  </a:cubicBezTo>
                  <a:cubicBezTo>
                    <a:pt x="2269881" y="753620"/>
                    <a:pt x="2248938" y="761671"/>
                    <a:pt x="2248938" y="808370"/>
                  </a:cubicBezTo>
                  <a:cubicBezTo>
                    <a:pt x="2248938" y="837355"/>
                    <a:pt x="2255382" y="866341"/>
                    <a:pt x="2282768" y="866341"/>
                  </a:cubicBezTo>
                  <a:cubicBezTo>
                    <a:pt x="2302100" y="866341"/>
                    <a:pt x="2308544" y="848627"/>
                    <a:pt x="2311766" y="837355"/>
                  </a:cubicBezTo>
                  <a:lnTo>
                    <a:pt x="2356874" y="847017"/>
                  </a:lnTo>
                  <a:cubicBezTo>
                    <a:pt x="2347208" y="884054"/>
                    <a:pt x="2324654" y="903378"/>
                    <a:pt x="2284379" y="903378"/>
                  </a:cubicBezTo>
                  <a:cubicBezTo>
                    <a:pt x="2239272" y="903378"/>
                    <a:pt x="2195775" y="879223"/>
                    <a:pt x="2195775" y="809980"/>
                  </a:cubicBezTo>
                  <a:cubicBezTo>
                    <a:pt x="2195775" y="740737"/>
                    <a:pt x="2242494" y="716583"/>
                    <a:pt x="2284379" y="716583"/>
                  </a:cubicBezTo>
                  <a:cubicBezTo>
                    <a:pt x="2332709" y="718193"/>
                    <a:pt x="2352041" y="748789"/>
                    <a:pt x="2356874" y="772943"/>
                  </a:cubicBezTo>
                  <a:close/>
                  <a:moveTo>
                    <a:pt x="1854246" y="637678"/>
                  </a:moveTo>
                  <a:cubicBezTo>
                    <a:pt x="1855857" y="631237"/>
                    <a:pt x="1862301" y="629627"/>
                    <a:pt x="1865523" y="629627"/>
                  </a:cubicBezTo>
                  <a:cubicBezTo>
                    <a:pt x="1880022" y="626406"/>
                    <a:pt x="1886466" y="618355"/>
                    <a:pt x="1886466" y="603862"/>
                  </a:cubicBezTo>
                  <a:lnTo>
                    <a:pt x="1915464" y="293074"/>
                  </a:lnTo>
                  <a:cubicBezTo>
                    <a:pt x="1917074" y="278582"/>
                    <a:pt x="1912241" y="270530"/>
                    <a:pt x="1897743" y="267310"/>
                  </a:cubicBezTo>
                  <a:cubicBezTo>
                    <a:pt x="1894521" y="267310"/>
                    <a:pt x="1889688" y="264089"/>
                    <a:pt x="1889688" y="259258"/>
                  </a:cubicBezTo>
                  <a:lnTo>
                    <a:pt x="1891299" y="246376"/>
                  </a:lnTo>
                  <a:lnTo>
                    <a:pt x="2021789" y="246376"/>
                  </a:lnTo>
                  <a:lnTo>
                    <a:pt x="2166777" y="508854"/>
                  </a:lnTo>
                  <a:lnTo>
                    <a:pt x="2168388" y="508854"/>
                  </a:lnTo>
                  <a:lnTo>
                    <a:pt x="2187720" y="301126"/>
                  </a:lnTo>
                  <a:cubicBezTo>
                    <a:pt x="2190942" y="275361"/>
                    <a:pt x="2178054" y="268920"/>
                    <a:pt x="2163555" y="267310"/>
                  </a:cubicBezTo>
                  <a:cubicBezTo>
                    <a:pt x="2160334" y="267310"/>
                    <a:pt x="2153889" y="264089"/>
                    <a:pt x="2153889" y="259258"/>
                  </a:cubicBezTo>
                  <a:lnTo>
                    <a:pt x="2155501" y="246376"/>
                  </a:lnTo>
                  <a:lnTo>
                    <a:pt x="2279546" y="246376"/>
                  </a:lnTo>
                  <a:lnTo>
                    <a:pt x="2277936" y="260868"/>
                  </a:lnTo>
                  <a:cubicBezTo>
                    <a:pt x="2276325" y="267310"/>
                    <a:pt x="2269881" y="267310"/>
                    <a:pt x="2266659" y="268920"/>
                  </a:cubicBezTo>
                  <a:cubicBezTo>
                    <a:pt x="2252160" y="272141"/>
                    <a:pt x="2247327" y="280192"/>
                    <a:pt x="2245716" y="294685"/>
                  </a:cubicBezTo>
                  <a:lnTo>
                    <a:pt x="2211885" y="652171"/>
                  </a:lnTo>
                  <a:lnTo>
                    <a:pt x="2145835" y="652171"/>
                  </a:lnTo>
                  <a:lnTo>
                    <a:pt x="1970237" y="339773"/>
                  </a:lnTo>
                  <a:lnTo>
                    <a:pt x="1968626" y="339773"/>
                  </a:lnTo>
                  <a:lnTo>
                    <a:pt x="1944461" y="594200"/>
                  </a:lnTo>
                  <a:cubicBezTo>
                    <a:pt x="1941239" y="619965"/>
                    <a:pt x="1954127" y="626406"/>
                    <a:pt x="1968626" y="629627"/>
                  </a:cubicBezTo>
                  <a:cubicBezTo>
                    <a:pt x="1971848" y="629627"/>
                    <a:pt x="1978292" y="629627"/>
                    <a:pt x="1978292" y="637678"/>
                  </a:cubicBezTo>
                  <a:lnTo>
                    <a:pt x="1976681" y="650561"/>
                  </a:lnTo>
                  <a:lnTo>
                    <a:pt x="1851024" y="650561"/>
                  </a:lnTo>
                  <a:lnTo>
                    <a:pt x="1854246" y="637678"/>
                  </a:lnTo>
                  <a:close/>
                  <a:moveTo>
                    <a:pt x="2124892" y="723024"/>
                  </a:moveTo>
                  <a:lnTo>
                    <a:pt x="2124892" y="901767"/>
                  </a:lnTo>
                  <a:lnTo>
                    <a:pt x="2063674" y="901767"/>
                  </a:lnTo>
                  <a:lnTo>
                    <a:pt x="2004068" y="776164"/>
                  </a:lnTo>
                  <a:lnTo>
                    <a:pt x="2002457" y="776164"/>
                  </a:lnTo>
                  <a:lnTo>
                    <a:pt x="2002457" y="901767"/>
                  </a:lnTo>
                  <a:lnTo>
                    <a:pt x="1957349" y="901767"/>
                  </a:lnTo>
                  <a:lnTo>
                    <a:pt x="1957349" y="723024"/>
                  </a:lnTo>
                  <a:lnTo>
                    <a:pt x="2018567" y="723024"/>
                  </a:lnTo>
                  <a:lnTo>
                    <a:pt x="2078173" y="848627"/>
                  </a:lnTo>
                  <a:lnTo>
                    <a:pt x="2079784" y="848627"/>
                  </a:lnTo>
                  <a:lnTo>
                    <a:pt x="2079784" y="723024"/>
                  </a:lnTo>
                  <a:lnTo>
                    <a:pt x="2124892" y="723024"/>
                  </a:lnTo>
                  <a:close/>
                  <a:moveTo>
                    <a:pt x="1892910" y="901767"/>
                  </a:moveTo>
                  <a:lnTo>
                    <a:pt x="1841358" y="901767"/>
                  </a:lnTo>
                  <a:lnTo>
                    <a:pt x="1830081" y="864730"/>
                  </a:lnTo>
                  <a:lnTo>
                    <a:pt x="1764031" y="864730"/>
                  </a:lnTo>
                  <a:lnTo>
                    <a:pt x="1752754" y="901767"/>
                  </a:lnTo>
                  <a:lnTo>
                    <a:pt x="1702813" y="901767"/>
                  </a:lnTo>
                  <a:lnTo>
                    <a:pt x="1768864" y="723024"/>
                  </a:lnTo>
                  <a:lnTo>
                    <a:pt x="1831692" y="723024"/>
                  </a:lnTo>
                  <a:lnTo>
                    <a:pt x="1892910" y="901767"/>
                  </a:lnTo>
                  <a:close/>
                  <a:moveTo>
                    <a:pt x="1428945" y="246376"/>
                  </a:moveTo>
                  <a:lnTo>
                    <a:pt x="1585211" y="246376"/>
                  </a:lnTo>
                  <a:lnTo>
                    <a:pt x="1583600" y="256038"/>
                  </a:lnTo>
                  <a:cubicBezTo>
                    <a:pt x="1581989" y="265699"/>
                    <a:pt x="1575545" y="267310"/>
                    <a:pt x="1572323" y="267310"/>
                  </a:cubicBezTo>
                  <a:cubicBezTo>
                    <a:pt x="1554602" y="268920"/>
                    <a:pt x="1548158" y="276971"/>
                    <a:pt x="1546547" y="296295"/>
                  </a:cubicBezTo>
                  <a:lnTo>
                    <a:pt x="1525605" y="520126"/>
                  </a:lnTo>
                  <a:cubicBezTo>
                    <a:pt x="1519161" y="590980"/>
                    <a:pt x="1546547" y="605472"/>
                    <a:pt x="1598099" y="605472"/>
                  </a:cubicBezTo>
                  <a:cubicBezTo>
                    <a:pt x="1649651" y="605472"/>
                    <a:pt x="1680259" y="590980"/>
                    <a:pt x="1686703" y="520126"/>
                  </a:cubicBezTo>
                  <a:lnTo>
                    <a:pt x="1707646" y="296295"/>
                  </a:lnTo>
                  <a:cubicBezTo>
                    <a:pt x="1709257" y="275361"/>
                    <a:pt x="1704424" y="268920"/>
                    <a:pt x="1686703" y="265699"/>
                  </a:cubicBezTo>
                  <a:cubicBezTo>
                    <a:pt x="1683481" y="265699"/>
                    <a:pt x="1677037" y="262479"/>
                    <a:pt x="1678648" y="256038"/>
                  </a:cubicBezTo>
                  <a:lnTo>
                    <a:pt x="1680259" y="244765"/>
                  </a:lnTo>
                  <a:lnTo>
                    <a:pt x="1836525" y="244765"/>
                  </a:lnTo>
                  <a:lnTo>
                    <a:pt x="1834914" y="257648"/>
                  </a:lnTo>
                  <a:cubicBezTo>
                    <a:pt x="1833303" y="265699"/>
                    <a:pt x="1826859" y="265699"/>
                    <a:pt x="1823637" y="265699"/>
                  </a:cubicBezTo>
                  <a:cubicBezTo>
                    <a:pt x="1809138" y="268920"/>
                    <a:pt x="1804305" y="276971"/>
                    <a:pt x="1802694" y="291464"/>
                  </a:cubicBezTo>
                  <a:lnTo>
                    <a:pt x="1783362" y="507244"/>
                  </a:lnTo>
                  <a:cubicBezTo>
                    <a:pt x="1772086" y="623186"/>
                    <a:pt x="1709257" y="660223"/>
                    <a:pt x="1594877" y="660223"/>
                  </a:cubicBezTo>
                  <a:cubicBezTo>
                    <a:pt x="1482108" y="660223"/>
                    <a:pt x="1425723" y="623186"/>
                    <a:pt x="1435389" y="516906"/>
                  </a:cubicBezTo>
                  <a:lnTo>
                    <a:pt x="1456332" y="293074"/>
                  </a:lnTo>
                  <a:cubicBezTo>
                    <a:pt x="1457943" y="276971"/>
                    <a:pt x="1453110" y="268920"/>
                    <a:pt x="1437000" y="267310"/>
                  </a:cubicBezTo>
                  <a:cubicBezTo>
                    <a:pt x="1435389" y="267310"/>
                    <a:pt x="1428945" y="264089"/>
                    <a:pt x="1430556" y="259258"/>
                  </a:cubicBezTo>
                  <a:lnTo>
                    <a:pt x="1428945" y="246376"/>
                  </a:lnTo>
                  <a:close/>
                  <a:moveTo>
                    <a:pt x="1635152" y="723024"/>
                  </a:moveTo>
                  <a:lnTo>
                    <a:pt x="1635152" y="901767"/>
                  </a:lnTo>
                  <a:lnTo>
                    <a:pt x="1573934" y="901767"/>
                  </a:lnTo>
                  <a:lnTo>
                    <a:pt x="1514328" y="776164"/>
                  </a:lnTo>
                  <a:lnTo>
                    <a:pt x="1512717" y="776164"/>
                  </a:lnTo>
                  <a:lnTo>
                    <a:pt x="1512717" y="901767"/>
                  </a:lnTo>
                  <a:lnTo>
                    <a:pt x="1467609" y="901767"/>
                  </a:lnTo>
                  <a:lnTo>
                    <a:pt x="1467609" y="723024"/>
                  </a:lnTo>
                  <a:lnTo>
                    <a:pt x="1528827" y="723024"/>
                  </a:lnTo>
                  <a:lnTo>
                    <a:pt x="1588433" y="848627"/>
                  </a:lnTo>
                  <a:lnTo>
                    <a:pt x="1590044" y="848627"/>
                  </a:lnTo>
                  <a:lnTo>
                    <a:pt x="1590044" y="723024"/>
                  </a:lnTo>
                  <a:lnTo>
                    <a:pt x="1635152" y="723024"/>
                  </a:lnTo>
                  <a:close/>
                  <a:moveTo>
                    <a:pt x="961759" y="417067"/>
                  </a:moveTo>
                  <a:cubicBezTo>
                    <a:pt x="985924" y="299516"/>
                    <a:pt x="1092249" y="223832"/>
                    <a:pt x="1205018" y="236714"/>
                  </a:cubicBezTo>
                  <a:cubicBezTo>
                    <a:pt x="1330675" y="251207"/>
                    <a:pt x="1385449" y="360707"/>
                    <a:pt x="1362895" y="471817"/>
                  </a:cubicBezTo>
                  <a:cubicBezTo>
                    <a:pt x="1335508" y="602252"/>
                    <a:pt x="1224350" y="671495"/>
                    <a:pt x="1113192" y="658612"/>
                  </a:cubicBezTo>
                  <a:cubicBezTo>
                    <a:pt x="990757" y="644120"/>
                    <a:pt x="937594" y="531399"/>
                    <a:pt x="961759" y="417067"/>
                  </a:cubicBezTo>
                  <a:close/>
                  <a:moveTo>
                    <a:pt x="1375783" y="723024"/>
                  </a:moveTo>
                  <a:lnTo>
                    <a:pt x="1375783" y="901767"/>
                  </a:lnTo>
                  <a:lnTo>
                    <a:pt x="1325842" y="901767"/>
                  </a:lnTo>
                  <a:lnTo>
                    <a:pt x="1325842" y="723024"/>
                  </a:lnTo>
                  <a:lnTo>
                    <a:pt x="1375783" y="723024"/>
                  </a:lnTo>
                  <a:close/>
                  <a:moveTo>
                    <a:pt x="1240460" y="797098"/>
                  </a:moveTo>
                  <a:lnTo>
                    <a:pt x="1240460" y="834135"/>
                  </a:lnTo>
                  <a:lnTo>
                    <a:pt x="1166355" y="834135"/>
                  </a:lnTo>
                  <a:lnTo>
                    <a:pt x="1166355" y="901767"/>
                  </a:lnTo>
                  <a:lnTo>
                    <a:pt x="1116414" y="901767"/>
                  </a:lnTo>
                  <a:lnTo>
                    <a:pt x="1116414" y="723024"/>
                  </a:lnTo>
                  <a:lnTo>
                    <a:pt x="1242071" y="723024"/>
                  </a:lnTo>
                  <a:lnTo>
                    <a:pt x="1242071" y="760061"/>
                  </a:lnTo>
                  <a:lnTo>
                    <a:pt x="1166355" y="760061"/>
                  </a:lnTo>
                  <a:lnTo>
                    <a:pt x="1166355" y="797098"/>
                  </a:lnTo>
                  <a:lnTo>
                    <a:pt x="1240460" y="797098"/>
                  </a:lnTo>
                  <a:close/>
                  <a:moveTo>
                    <a:pt x="546125" y="434781"/>
                  </a:moveTo>
                  <a:cubicBezTo>
                    <a:pt x="557402" y="317229"/>
                    <a:pt x="649228" y="204508"/>
                    <a:pt x="807104" y="204508"/>
                  </a:cubicBezTo>
                  <a:cubicBezTo>
                    <a:pt x="861878" y="204508"/>
                    <a:pt x="915041" y="225442"/>
                    <a:pt x="915041" y="225442"/>
                  </a:cubicBezTo>
                  <a:lnTo>
                    <a:pt x="908597" y="354266"/>
                  </a:lnTo>
                  <a:lnTo>
                    <a:pt x="898931" y="354266"/>
                  </a:lnTo>
                  <a:cubicBezTo>
                    <a:pt x="887654" y="354266"/>
                    <a:pt x="887654" y="342994"/>
                    <a:pt x="886043" y="338163"/>
                  </a:cubicBezTo>
                  <a:cubicBezTo>
                    <a:pt x="876377" y="293074"/>
                    <a:pt x="844157" y="268920"/>
                    <a:pt x="794217" y="268920"/>
                  </a:cubicBezTo>
                  <a:cubicBezTo>
                    <a:pt x="716889" y="268920"/>
                    <a:pt x="652450" y="328501"/>
                    <a:pt x="642784" y="429950"/>
                  </a:cubicBezTo>
                  <a:cubicBezTo>
                    <a:pt x="636340" y="505634"/>
                    <a:pt x="691113" y="592590"/>
                    <a:pt x="779718" y="592590"/>
                  </a:cubicBezTo>
                  <a:cubicBezTo>
                    <a:pt x="816770" y="592590"/>
                    <a:pt x="871544" y="573266"/>
                    <a:pt x="908597" y="547502"/>
                  </a:cubicBezTo>
                  <a:lnTo>
                    <a:pt x="900542" y="615134"/>
                  </a:lnTo>
                  <a:cubicBezTo>
                    <a:pt x="855434" y="647340"/>
                    <a:pt x="792606" y="660223"/>
                    <a:pt x="752331" y="660223"/>
                  </a:cubicBezTo>
                  <a:cubicBezTo>
                    <a:pt x="607342" y="661833"/>
                    <a:pt x="534848" y="549112"/>
                    <a:pt x="546125" y="434781"/>
                  </a:cubicBezTo>
                  <a:close/>
                  <a:moveTo>
                    <a:pt x="3495842" y="887275"/>
                  </a:moveTo>
                  <a:cubicBezTo>
                    <a:pt x="3138203" y="987113"/>
                    <a:pt x="2619465" y="1040253"/>
                    <a:pt x="1996013" y="1040253"/>
                  </a:cubicBezTo>
                  <a:cubicBezTo>
                    <a:pt x="1364506" y="1040253"/>
                    <a:pt x="866711" y="990334"/>
                    <a:pt x="513905" y="892105"/>
                  </a:cubicBezTo>
                  <a:cubicBezTo>
                    <a:pt x="285145" y="827693"/>
                    <a:pt x="135323" y="740737"/>
                    <a:pt x="74105" y="637678"/>
                  </a:cubicBezTo>
                  <a:cubicBezTo>
                    <a:pt x="146600" y="729465"/>
                    <a:pt x="288367" y="805149"/>
                    <a:pt x="497795" y="864730"/>
                  </a:cubicBezTo>
                  <a:cubicBezTo>
                    <a:pt x="850601" y="962959"/>
                    <a:pt x="1350007" y="1012878"/>
                    <a:pt x="1981514" y="1012878"/>
                  </a:cubicBezTo>
                  <a:cubicBezTo>
                    <a:pt x="2604966" y="1012878"/>
                    <a:pt x="3123704" y="959738"/>
                    <a:pt x="3482954" y="858289"/>
                  </a:cubicBezTo>
                  <a:cubicBezTo>
                    <a:pt x="3903421" y="740737"/>
                    <a:pt x="3966250" y="573266"/>
                    <a:pt x="3966250" y="484700"/>
                  </a:cubicBezTo>
                  <a:cubicBezTo>
                    <a:pt x="3966250" y="483090"/>
                    <a:pt x="3966250" y="479869"/>
                    <a:pt x="3966250" y="478259"/>
                  </a:cubicBezTo>
                  <a:cubicBezTo>
                    <a:pt x="3969472" y="492751"/>
                    <a:pt x="3971083" y="507244"/>
                    <a:pt x="3971083" y="520126"/>
                  </a:cubicBezTo>
                  <a:cubicBezTo>
                    <a:pt x="3972694" y="608693"/>
                    <a:pt x="3911476" y="769723"/>
                    <a:pt x="3495842" y="887275"/>
                  </a:cubicBezTo>
                  <a:close/>
                </a:path>
              </a:pathLst>
            </a:custGeom>
            <a:solidFill>
              <a:schemeClr val="accent1"/>
            </a:solidFill>
            <a:ln w="1608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199EB5A-3509-CF49-B18E-6DB7E5054C90}"/>
              </a:ext>
            </a:extLst>
          </p:cNvPr>
          <p:cNvSpPr txBox="1"/>
          <p:nvPr userDrawn="1"/>
        </p:nvSpPr>
        <p:spPr>
          <a:xfrm>
            <a:off x="292100" y="2933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ACE94B4-FBC8-154C-89E4-55DFACA8A8C5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  <a:solidFill>
            <a:schemeClr val="accent6"/>
          </a:solidFill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7BFC8EE-02F4-7648-A0B8-D74433836F28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0678F276-CD25-344E-B219-B6377A20A8F7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0EF98CF-DD36-F542-B6B5-259A59FE1123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03CBC52-F593-544F-8DE2-00645099F877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095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White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5D68-BC56-0444-970F-182D507C53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636898"/>
            <a:ext cx="12192000" cy="979785"/>
          </a:xfrm>
        </p:spPr>
        <p:txBody>
          <a:bodyPr>
            <a:noAutofit/>
          </a:bodyPr>
          <a:lstStyle>
            <a:lvl1pPr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3C829C-FD2F-9F40-A0DC-958D68E9659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627871"/>
            <a:ext cx="12191999" cy="14811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Font typeface="Arial" panose="020B0604020202020204" pitchFamily="34" charset="0"/>
              <a:buNone/>
              <a:defRPr sz="2200">
                <a:solidFill>
                  <a:srgbClr val="64615D"/>
                </a:solidFill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/>
            </a:lvl3pPr>
            <a:lvl4pPr marL="1371600" indent="0" algn="l">
              <a:buFont typeface="Arial" panose="020B0604020202020204" pitchFamily="34" charset="0"/>
              <a:buNone/>
              <a:defRPr/>
            </a:lvl4pPr>
            <a:lvl5pPr marL="1828800" indent="0" algn="l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82F585B-FB92-3343-9827-D6A823AA2444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  <a:solidFill>
            <a:schemeClr val="accent6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67BF010-87B4-F041-9970-7AB1771A6126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5E2D6F-62A4-8847-BCE3-1EE85BE3A07B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AD996BED-E64F-B14D-BB62-B9BC170C549F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18932C5-FF0E-9547-8FD5-77AEFD4BB4AA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142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White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F87AD-AA83-DF43-9539-C219A1AC3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4617734"/>
            <a:ext cx="10515600" cy="777378"/>
          </a:xfrm>
        </p:spPr>
        <p:txBody>
          <a:bodyPr>
            <a:noAutofit/>
          </a:bodyPr>
          <a:lstStyle>
            <a:lvl1pPr algn="l"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173946-B41D-C54A-9B92-1DE9DC0AA43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5423248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solidFill>
                  <a:srgbClr val="64615D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1330C0-44FD-3C48-916C-9FAE355202B8}"/>
              </a:ext>
            </a:extLst>
          </p:cNvPr>
          <p:cNvGrpSpPr/>
          <p:nvPr userDrawn="1"/>
        </p:nvGrpSpPr>
        <p:grpSpPr>
          <a:xfrm>
            <a:off x="198120" y="135949"/>
            <a:ext cx="11797975" cy="6583680"/>
            <a:chOff x="198120" y="135949"/>
            <a:chExt cx="11797975" cy="6583680"/>
          </a:xfrm>
          <a:solidFill>
            <a:schemeClr val="accent6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5A86B7A-575A-A543-B7D7-0EE99660C539}"/>
                </a:ext>
              </a:extLst>
            </p:cNvPr>
            <p:cNvSpPr/>
            <p:nvPr userDrawn="1"/>
          </p:nvSpPr>
          <p:spPr>
            <a:xfrm>
              <a:off x="200335" y="371385"/>
              <a:ext cx="11795760" cy="36576"/>
            </a:xfrm>
            <a:custGeom>
              <a:avLst/>
              <a:gdLst>
                <a:gd name="connsiteX0" fmla="*/ 8086533 w 10576367"/>
                <a:gd name="connsiteY0" fmla="*/ 6567 h 19209"/>
                <a:gd name="connsiteX1" fmla="*/ 7325486 w 10576367"/>
                <a:gd name="connsiteY1" fmla="*/ 4662 h 19209"/>
                <a:gd name="connsiteX2" fmla="*/ 7181658 w 10576367"/>
                <a:gd name="connsiteY2" fmla="*/ 4662 h 19209"/>
                <a:gd name="connsiteX3" fmla="*/ 6513003 w 10576367"/>
                <a:gd name="connsiteY3" fmla="*/ 2757 h 19209"/>
                <a:gd name="connsiteX4" fmla="*/ 6240588 w 10576367"/>
                <a:gd name="connsiteY4" fmla="*/ 1804 h 19209"/>
                <a:gd name="connsiteX5" fmla="*/ 6117716 w 10576367"/>
                <a:gd name="connsiteY5" fmla="*/ 3709 h 19209"/>
                <a:gd name="connsiteX6" fmla="*/ 5981508 w 10576367"/>
                <a:gd name="connsiteY6" fmla="*/ 5614 h 19209"/>
                <a:gd name="connsiteX7" fmla="*/ 5824346 w 10576367"/>
                <a:gd name="connsiteY7" fmla="*/ 5614 h 19209"/>
                <a:gd name="connsiteX8" fmla="*/ 5515736 w 10576367"/>
                <a:gd name="connsiteY8" fmla="*/ 3709 h 19209"/>
                <a:gd name="connsiteX9" fmla="*/ 5416676 w 10576367"/>
                <a:gd name="connsiteY9" fmla="*/ 7519 h 19209"/>
                <a:gd name="connsiteX10" fmla="*/ 5333808 w 10576367"/>
                <a:gd name="connsiteY10" fmla="*/ 1804 h 19209"/>
                <a:gd name="connsiteX11" fmla="*/ 5309043 w 10576367"/>
                <a:gd name="connsiteY11" fmla="*/ 3709 h 19209"/>
                <a:gd name="connsiteX12" fmla="*/ 5293803 w 10576367"/>
                <a:gd name="connsiteY12" fmla="*/ 2757 h 19209"/>
                <a:gd name="connsiteX13" fmla="*/ 5103303 w 10576367"/>
                <a:gd name="connsiteY13" fmla="*/ 852 h 19209"/>
                <a:gd name="connsiteX14" fmla="*/ 4751831 w 10576367"/>
                <a:gd name="connsiteY14" fmla="*/ 4662 h 19209"/>
                <a:gd name="connsiteX15" fmla="*/ 4362258 w 10576367"/>
                <a:gd name="connsiteY15" fmla="*/ 8472 h 19209"/>
                <a:gd name="connsiteX16" fmla="*/ 3956493 w 10576367"/>
                <a:gd name="connsiteY16" fmla="*/ 7519 h 19209"/>
                <a:gd name="connsiteX17" fmla="*/ 3611688 w 10576367"/>
                <a:gd name="connsiteY17" fmla="*/ 7519 h 19209"/>
                <a:gd name="connsiteX18" fmla="*/ 3297363 w 10576367"/>
                <a:gd name="connsiteY18" fmla="*/ 7519 h 19209"/>
                <a:gd name="connsiteX19" fmla="*/ 3257358 w 10576367"/>
                <a:gd name="connsiteY19" fmla="*/ 3709 h 19209"/>
                <a:gd name="connsiteX20" fmla="*/ 3213543 w 10576367"/>
                <a:gd name="connsiteY20" fmla="*/ 3709 h 19209"/>
                <a:gd name="connsiteX21" fmla="*/ 3039236 w 10576367"/>
                <a:gd name="connsiteY21" fmla="*/ 3709 h 19209"/>
                <a:gd name="connsiteX22" fmla="*/ 2960178 w 10576367"/>
                <a:gd name="connsiteY22" fmla="*/ 4662 h 19209"/>
                <a:gd name="connsiteX23" fmla="*/ 2885883 w 10576367"/>
                <a:gd name="connsiteY23" fmla="*/ 6567 h 19209"/>
                <a:gd name="connsiteX24" fmla="*/ 2824923 w 10576367"/>
                <a:gd name="connsiteY24" fmla="*/ 5614 h 19209"/>
                <a:gd name="connsiteX25" fmla="*/ 2819208 w 10576367"/>
                <a:gd name="connsiteY25" fmla="*/ 5614 h 19209"/>
                <a:gd name="connsiteX26" fmla="*/ 2794443 w 10576367"/>
                <a:gd name="connsiteY26" fmla="*/ 4662 h 19209"/>
                <a:gd name="connsiteX27" fmla="*/ 2762058 w 10576367"/>
                <a:gd name="connsiteY27" fmla="*/ 5614 h 19209"/>
                <a:gd name="connsiteX28" fmla="*/ 2746818 w 10576367"/>
                <a:gd name="connsiteY28" fmla="*/ 5614 h 19209"/>
                <a:gd name="connsiteX29" fmla="*/ 2713481 w 10576367"/>
                <a:gd name="connsiteY29" fmla="*/ 3709 h 19209"/>
                <a:gd name="connsiteX30" fmla="*/ 2667761 w 10576367"/>
                <a:gd name="connsiteY30" fmla="*/ 5614 h 19209"/>
                <a:gd name="connsiteX31" fmla="*/ 2546793 w 10576367"/>
                <a:gd name="connsiteY31" fmla="*/ 5614 h 19209"/>
                <a:gd name="connsiteX32" fmla="*/ 2424873 w 10576367"/>
                <a:gd name="connsiteY32" fmla="*/ 3709 h 19209"/>
                <a:gd name="connsiteX33" fmla="*/ 18858 w 10576367"/>
                <a:gd name="connsiteY33" fmla="*/ 8472 h 19209"/>
                <a:gd name="connsiteX34" fmla="*/ 2724911 w 10576367"/>
                <a:gd name="connsiteY34" fmla="*/ 11329 h 19209"/>
                <a:gd name="connsiteX35" fmla="*/ 2773488 w 10576367"/>
                <a:gd name="connsiteY35" fmla="*/ 11329 h 19209"/>
                <a:gd name="connsiteX36" fmla="*/ 2783966 w 10576367"/>
                <a:gd name="connsiteY36" fmla="*/ 11329 h 19209"/>
                <a:gd name="connsiteX37" fmla="*/ 3555491 w 10576367"/>
                <a:gd name="connsiteY37" fmla="*/ 17997 h 19209"/>
                <a:gd name="connsiteX38" fmla="*/ 4139373 w 10576367"/>
                <a:gd name="connsiteY38" fmla="*/ 18949 h 19209"/>
                <a:gd name="connsiteX39" fmla="*/ 4322253 w 10576367"/>
                <a:gd name="connsiteY39" fmla="*/ 15139 h 19209"/>
                <a:gd name="connsiteX40" fmla="*/ 4475606 w 10576367"/>
                <a:gd name="connsiteY40" fmla="*/ 13234 h 19209"/>
                <a:gd name="connsiteX41" fmla="*/ 4601336 w 10576367"/>
                <a:gd name="connsiteY41" fmla="*/ 15139 h 19209"/>
                <a:gd name="connsiteX42" fmla="*/ 4767071 w 10576367"/>
                <a:gd name="connsiteY42" fmla="*/ 15139 h 19209"/>
                <a:gd name="connsiteX43" fmla="*/ 4860416 w 10576367"/>
                <a:gd name="connsiteY43" fmla="*/ 15139 h 19209"/>
                <a:gd name="connsiteX44" fmla="*/ 4944236 w 10576367"/>
                <a:gd name="connsiteY44" fmla="*/ 11329 h 19209"/>
                <a:gd name="connsiteX45" fmla="*/ 5038533 w 10576367"/>
                <a:gd name="connsiteY45" fmla="*/ 16092 h 19209"/>
                <a:gd name="connsiteX46" fmla="*/ 5367146 w 10576367"/>
                <a:gd name="connsiteY46" fmla="*/ 16092 h 19209"/>
                <a:gd name="connsiteX47" fmla="*/ 5477636 w 10576367"/>
                <a:gd name="connsiteY47" fmla="*/ 16092 h 19209"/>
                <a:gd name="connsiteX48" fmla="*/ 5589078 w 10576367"/>
                <a:gd name="connsiteY48" fmla="*/ 18949 h 19209"/>
                <a:gd name="connsiteX49" fmla="*/ 5801486 w 10576367"/>
                <a:gd name="connsiteY49" fmla="*/ 17044 h 19209"/>
                <a:gd name="connsiteX50" fmla="*/ 5996749 w 10576367"/>
                <a:gd name="connsiteY50" fmla="*/ 17997 h 19209"/>
                <a:gd name="connsiteX51" fmla="*/ 6199631 w 10576367"/>
                <a:gd name="connsiteY51" fmla="*/ 17044 h 19209"/>
                <a:gd name="connsiteX52" fmla="*/ 6580631 w 10576367"/>
                <a:gd name="connsiteY52" fmla="*/ 11329 h 19209"/>
                <a:gd name="connsiteX53" fmla="*/ 7629333 w 10576367"/>
                <a:gd name="connsiteY53" fmla="*/ 16092 h 19209"/>
                <a:gd name="connsiteX54" fmla="*/ 8151303 w 10576367"/>
                <a:gd name="connsiteY54" fmla="*/ 13234 h 19209"/>
                <a:gd name="connsiteX55" fmla="*/ 10576368 w 10576367"/>
                <a:gd name="connsiteY55" fmla="*/ 5614 h 19209"/>
                <a:gd name="connsiteX56" fmla="*/ 8086533 w 10576367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576367" h="19209">
                  <a:moveTo>
                    <a:pt x="8086533" y="6567"/>
                  </a:moveTo>
                  <a:cubicBezTo>
                    <a:pt x="7816024" y="8472"/>
                    <a:pt x="7595996" y="4662"/>
                    <a:pt x="7325486" y="4662"/>
                  </a:cubicBezTo>
                  <a:cubicBezTo>
                    <a:pt x="7277861" y="4662"/>
                    <a:pt x="7229283" y="4662"/>
                    <a:pt x="7181658" y="4662"/>
                  </a:cubicBezTo>
                  <a:cubicBezTo>
                    <a:pt x="6958774" y="3709"/>
                    <a:pt x="6735888" y="3709"/>
                    <a:pt x="6513003" y="2757"/>
                  </a:cubicBezTo>
                  <a:cubicBezTo>
                    <a:pt x="6422516" y="2757"/>
                    <a:pt x="6332028" y="1804"/>
                    <a:pt x="6240588" y="1804"/>
                  </a:cubicBezTo>
                  <a:cubicBezTo>
                    <a:pt x="6199631" y="1804"/>
                    <a:pt x="6157721" y="3709"/>
                    <a:pt x="6117716" y="3709"/>
                  </a:cubicBezTo>
                  <a:cubicBezTo>
                    <a:pt x="6071996" y="4662"/>
                    <a:pt x="6026276" y="5614"/>
                    <a:pt x="5981508" y="5614"/>
                  </a:cubicBezTo>
                  <a:cubicBezTo>
                    <a:pt x="5929121" y="6567"/>
                    <a:pt x="5876733" y="5614"/>
                    <a:pt x="5824346" y="5614"/>
                  </a:cubicBezTo>
                  <a:cubicBezTo>
                    <a:pt x="5761481" y="5614"/>
                    <a:pt x="5515736" y="3709"/>
                    <a:pt x="5515736" y="3709"/>
                  </a:cubicBezTo>
                  <a:cubicBezTo>
                    <a:pt x="5465253" y="5614"/>
                    <a:pt x="5423343" y="7519"/>
                    <a:pt x="5416676" y="7519"/>
                  </a:cubicBezTo>
                  <a:cubicBezTo>
                    <a:pt x="5387149" y="7519"/>
                    <a:pt x="5364288" y="-101"/>
                    <a:pt x="5333808" y="1804"/>
                  </a:cubicBezTo>
                  <a:cubicBezTo>
                    <a:pt x="5325236" y="2757"/>
                    <a:pt x="5317616" y="3709"/>
                    <a:pt x="5309043" y="3709"/>
                  </a:cubicBezTo>
                  <a:cubicBezTo>
                    <a:pt x="5303328" y="3709"/>
                    <a:pt x="5298566" y="3709"/>
                    <a:pt x="5293803" y="2757"/>
                  </a:cubicBezTo>
                  <a:cubicBezTo>
                    <a:pt x="5230938" y="-1053"/>
                    <a:pt x="5167121" y="-101"/>
                    <a:pt x="5103303" y="852"/>
                  </a:cubicBezTo>
                  <a:cubicBezTo>
                    <a:pt x="4986146" y="1804"/>
                    <a:pt x="4868988" y="3709"/>
                    <a:pt x="4751831" y="4662"/>
                  </a:cubicBezTo>
                  <a:cubicBezTo>
                    <a:pt x="4621338" y="6567"/>
                    <a:pt x="4492751" y="8472"/>
                    <a:pt x="4362258" y="8472"/>
                  </a:cubicBezTo>
                  <a:cubicBezTo>
                    <a:pt x="4227003" y="7519"/>
                    <a:pt x="4091748" y="7519"/>
                    <a:pt x="3956493" y="7519"/>
                  </a:cubicBezTo>
                  <a:cubicBezTo>
                    <a:pt x="3841241" y="7519"/>
                    <a:pt x="3726941" y="7519"/>
                    <a:pt x="3611688" y="7519"/>
                  </a:cubicBezTo>
                  <a:cubicBezTo>
                    <a:pt x="3506913" y="7519"/>
                    <a:pt x="3402138" y="7519"/>
                    <a:pt x="3297363" y="7519"/>
                  </a:cubicBezTo>
                  <a:cubicBezTo>
                    <a:pt x="3276408" y="6567"/>
                    <a:pt x="3261168" y="3709"/>
                    <a:pt x="3257358" y="3709"/>
                  </a:cubicBezTo>
                  <a:cubicBezTo>
                    <a:pt x="3235451" y="5614"/>
                    <a:pt x="3234498" y="852"/>
                    <a:pt x="3213543" y="3709"/>
                  </a:cubicBezTo>
                  <a:cubicBezTo>
                    <a:pt x="3206876" y="4662"/>
                    <a:pt x="3068763" y="7519"/>
                    <a:pt x="3039236" y="3709"/>
                  </a:cubicBezTo>
                  <a:cubicBezTo>
                    <a:pt x="3038283" y="3709"/>
                    <a:pt x="2962083" y="4662"/>
                    <a:pt x="2960178" y="4662"/>
                  </a:cubicBezTo>
                  <a:cubicBezTo>
                    <a:pt x="2951606" y="3709"/>
                    <a:pt x="2914458" y="4662"/>
                    <a:pt x="2885883" y="6567"/>
                  </a:cubicBezTo>
                  <a:cubicBezTo>
                    <a:pt x="2865881" y="6567"/>
                    <a:pt x="2845878" y="5614"/>
                    <a:pt x="2824923" y="5614"/>
                  </a:cubicBezTo>
                  <a:cubicBezTo>
                    <a:pt x="2823018" y="5614"/>
                    <a:pt x="2821113" y="5614"/>
                    <a:pt x="2819208" y="5614"/>
                  </a:cubicBezTo>
                  <a:cubicBezTo>
                    <a:pt x="2811588" y="5614"/>
                    <a:pt x="2803016" y="4662"/>
                    <a:pt x="2794443" y="4662"/>
                  </a:cubicBezTo>
                  <a:cubicBezTo>
                    <a:pt x="2788728" y="4662"/>
                    <a:pt x="2771583" y="4662"/>
                    <a:pt x="2762058" y="5614"/>
                  </a:cubicBezTo>
                  <a:cubicBezTo>
                    <a:pt x="2757296" y="5614"/>
                    <a:pt x="2751581" y="5614"/>
                    <a:pt x="2746818" y="5614"/>
                  </a:cubicBezTo>
                  <a:cubicBezTo>
                    <a:pt x="2739198" y="4662"/>
                    <a:pt x="2732531" y="2757"/>
                    <a:pt x="2713481" y="3709"/>
                  </a:cubicBezTo>
                  <a:cubicBezTo>
                    <a:pt x="2700146" y="4662"/>
                    <a:pt x="2683953" y="5614"/>
                    <a:pt x="2667761" y="5614"/>
                  </a:cubicBezTo>
                  <a:cubicBezTo>
                    <a:pt x="2627756" y="5614"/>
                    <a:pt x="2586798" y="5614"/>
                    <a:pt x="2546793" y="5614"/>
                  </a:cubicBezTo>
                  <a:cubicBezTo>
                    <a:pt x="2497263" y="4662"/>
                    <a:pt x="2443923" y="4662"/>
                    <a:pt x="2424873" y="3709"/>
                  </a:cubicBezTo>
                  <a:cubicBezTo>
                    <a:pt x="2393441" y="2757"/>
                    <a:pt x="352233" y="4662"/>
                    <a:pt x="18858" y="8472"/>
                  </a:cubicBezTo>
                  <a:cubicBezTo>
                    <a:pt x="-251652" y="12282"/>
                    <a:pt x="2473451" y="11329"/>
                    <a:pt x="2724911" y="11329"/>
                  </a:cubicBezTo>
                  <a:cubicBezTo>
                    <a:pt x="2741103" y="12282"/>
                    <a:pt x="2757296" y="12282"/>
                    <a:pt x="2773488" y="11329"/>
                  </a:cubicBezTo>
                  <a:lnTo>
                    <a:pt x="2783966" y="11329"/>
                  </a:lnTo>
                  <a:cubicBezTo>
                    <a:pt x="3050666" y="11329"/>
                    <a:pt x="3287838" y="20854"/>
                    <a:pt x="3555491" y="17997"/>
                  </a:cubicBezTo>
                  <a:cubicBezTo>
                    <a:pt x="3745991" y="16092"/>
                    <a:pt x="3948873" y="15139"/>
                    <a:pt x="4139373" y="18949"/>
                  </a:cubicBezTo>
                  <a:cubicBezTo>
                    <a:pt x="4193666" y="19902"/>
                    <a:pt x="4267961" y="15139"/>
                    <a:pt x="4322253" y="15139"/>
                  </a:cubicBezTo>
                  <a:cubicBezTo>
                    <a:pt x="4373688" y="15139"/>
                    <a:pt x="4424171" y="13234"/>
                    <a:pt x="4475606" y="13234"/>
                  </a:cubicBezTo>
                  <a:cubicBezTo>
                    <a:pt x="4517516" y="13234"/>
                    <a:pt x="4559426" y="15139"/>
                    <a:pt x="4601336" y="15139"/>
                  </a:cubicBezTo>
                  <a:cubicBezTo>
                    <a:pt x="4656581" y="15139"/>
                    <a:pt x="4711826" y="15139"/>
                    <a:pt x="4767071" y="15139"/>
                  </a:cubicBezTo>
                  <a:cubicBezTo>
                    <a:pt x="4798503" y="15139"/>
                    <a:pt x="4828983" y="16092"/>
                    <a:pt x="4860416" y="15139"/>
                  </a:cubicBezTo>
                  <a:cubicBezTo>
                    <a:pt x="4888038" y="14187"/>
                    <a:pt x="4916613" y="11329"/>
                    <a:pt x="4944236" y="11329"/>
                  </a:cubicBezTo>
                  <a:cubicBezTo>
                    <a:pt x="4975668" y="11329"/>
                    <a:pt x="5007101" y="16092"/>
                    <a:pt x="5038533" y="16092"/>
                  </a:cubicBezTo>
                  <a:cubicBezTo>
                    <a:pt x="5148071" y="16092"/>
                    <a:pt x="5257608" y="16092"/>
                    <a:pt x="5367146" y="16092"/>
                  </a:cubicBezTo>
                  <a:cubicBezTo>
                    <a:pt x="5403341" y="16092"/>
                    <a:pt x="5441441" y="15139"/>
                    <a:pt x="5477636" y="16092"/>
                  </a:cubicBezTo>
                  <a:cubicBezTo>
                    <a:pt x="5514783" y="17044"/>
                    <a:pt x="5551931" y="18949"/>
                    <a:pt x="5589078" y="18949"/>
                  </a:cubicBezTo>
                  <a:cubicBezTo>
                    <a:pt x="5660516" y="19902"/>
                    <a:pt x="5731001" y="17997"/>
                    <a:pt x="5801486" y="17044"/>
                  </a:cubicBezTo>
                  <a:cubicBezTo>
                    <a:pt x="5865303" y="16092"/>
                    <a:pt x="5931978" y="17997"/>
                    <a:pt x="5996749" y="17997"/>
                  </a:cubicBezTo>
                  <a:cubicBezTo>
                    <a:pt x="6064376" y="17997"/>
                    <a:pt x="6132003" y="17044"/>
                    <a:pt x="6199631" y="17044"/>
                  </a:cubicBezTo>
                  <a:cubicBezTo>
                    <a:pt x="6334886" y="16092"/>
                    <a:pt x="6445376" y="11329"/>
                    <a:pt x="6580631" y="11329"/>
                  </a:cubicBezTo>
                  <a:cubicBezTo>
                    <a:pt x="6930199" y="11329"/>
                    <a:pt x="7279766" y="15139"/>
                    <a:pt x="7629333" y="16092"/>
                  </a:cubicBezTo>
                  <a:cubicBezTo>
                    <a:pt x="7833168" y="17044"/>
                    <a:pt x="7947468" y="13234"/>
                    <a:pt x="8151303" y="13234"/>
                  </a:cubicBezTo>
                  <a:cubicBezTo>
                    <a:pt x="8337041" y="13234"/>
                    <a:pt x="10502073" y="18949"/>
                    <a:pt x="10576368" y="5614"/>
                  </a:cubicBezTo>
                  <a:cubicBezTo>
                    <a:pt x="10302048" y="9424"/>
                    <a:pt x="8226551" y="5614"/>
                    <a:pt x="8086533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4B11B65-7B5C-C74E-895F-B0A3D0EC8B16}"/>
                </a:ext>
              </a:extLst>
            </p:cNvPr>
            <p:cNvSpPr/>
            <p:nvPr userDrawn="1"/>
          </p:nvSpPr>
          <p:spPr>
            <a:xfrm>
              <a:off x="198120" y="6475515"/>
              <a:ext cx="11795760" cy="36576"/>
            </a:xfrm>
            <a:custGeom>
              <a:avLst/>
              <a:gdLst>
                <a:gd name="connsiteX0" fmla="*/ 8005370 w 10463772"/>
                <a:gd name="connsiteY0" fmla="*/ 6567 h 19209"/>
                <a:gd name="connsiteX1" fmla="*/ 7251943 w 10463772"/>
                <a:gd name="connsiteY1" fmla="*/ 4662 h 19209"/>
                <a:gd name="connsiteX2" fmla="*/ 7110020 w 10463772"/>
                <a:gd name="connsiteY2" fmla="*/ 4662 h 19209"/>
                <a:gd name="connsiteX3" fmla="*/ 6448985 w 10463772"/>
                <a:gd name="connsiteY3" fmla="*/ 2757 h 19209"/>
                <a:gd name="connsiteX4" fmla="*/ 6179428 w 10463772"/>
                <a:gd name="connsiteY4" fmla="*/ 1804 h 19209"/>
                <a:gd name="connsiteX5" fmla="*/ 6057508 w 10463772"/>
                <a:gd name="connsiteY5" fmla="*/ 3709 h 19209"/>
                <a:gd name="connsiteX6" fmla="*/ 5922253 w 10463772"/>
                <a:gd name="connsiteY6" fmla="*/ 5614 h 19209"/>
                <a:gd name="connsiteX7" fmla="*/ 5766995 w 10463772"/>
                <a:gd name="connsiteY7" fmla="*/ 5614 h 19209"/>
                <a:gd name="connsiteX8" fmla="*/ 5461243 w 10463772"/>
                <a:gd name="connsiteY8" fmla="*/ 3709 h 19209"/>
                <a:gd name="connsiteX9" fmla="*/ 5363135 w 10463772"/>
                <a:gd name="connsiteY9" fmla="*/ 7519 h 19209"/>
                <a:gd name="connsiteX10" fmla="*/ 5280268 w 10463772"/>
                <a:gd name="connsiteY10" fmla="*/ 1804 h 19209"/>
                <a:gd name="connsiteX11" fmla="*/ 5255503 w 10463772"/>
                <a:gd name="connsiteY11" fmla="*/ 3709 h 19209"/>
                <a:gd name="connsiteX12" fmla="*/ 5240263 w 10463772"/>
                <a:gd name="connsiteY12" fmla="*/ 2757 h 19209"/>
                <a:gd name="connsiteX13" fmla="*/ 5051668 w 10463772"/>
                <a:gd name="connsiteY13" fmla="*/ 852 h 19209"/>
                <a:gd name="connsiteX14" fmla="*/ 4704006 w 10463772"/>
                <a:gd name="connsiteY14" fmla="*/ 4662 h 19209"/>
                <a:gd name="connsiteX15" fmla="*/ 4318243 w 10463772"/>
                <a:gd name="connsiteY15" fmla="*/ 8472 h 19209"/>
                <a:gd name="connsiteX16" fmla="*/ 3917240 w 10463772"/>
                <a:gd name="connsiteY16" fmla="*/ 7519 h 19209"/>
                <a:gd name="connsiteX17" fmla="*/ 3576245 w 10463772"/>
                <a:gd name="connsiteY17" fmla="*/ 7519 h 19209"/>
                <a:gd name="connsiteX18" fmla="*/ 3264778 w 10463772"/>
                <a:gd name="connsiteY18" fmla="*/ 7519 h 19209"/>
                <a:gd name="connsiteX19" fmla="*/ 3224773 w 10463772"/>
                <a:gd name="connsiteY19" fmla="*/ 3709 h 19209"/>
                <a:gd name="connsiteX20" fmla="*/ 3180958 w 10463772"/>
                <a:gd name="connsiteY20" fmla="*/ 3709 h 19209"/>
                <a:gd name="connsiteX21" fmla="*/ 3008555 w 10463772"/>
                <a:gd name="connsiteY21" fmla="*/ 3709 h 19209"/>
                <a:gd name="connsiteX22" fmla="*/ 2930450 w 10463772"/>
                <a:gd name="connsiteY22" fmla="*/ 4662 h 19209"/>
                <a:gd name="connsiteX23" fmla="*/ 2857108 w 10463772"/>
                <a:gd name="connsiteY23" fmla="*/ 6567 h 19209"/>
                <a:gd name="connsiteX24" fmla="*/ 2797100 w 10463772"/>
                <a:gd name="connsiteY24" fmla="*/ 5614 h 19209"/>
                <a:gd name="connsiteX25" fmla="*/ 2791385 w 10463772"/>
                <a:gd name="connsiteY25" fmla="*/ 5614 h 19209"/>
                <a:gd name="connsiteX26" fmla="*/ 2766620 w 10463772"/>
                <a:gd name="connsiteY26" fmla="*/ 4662 h 19209"/>
                <a:gd name="connsiteX27" fmla="*/ 2734235 w 10463772"/>
                <a:gd name="connsiteY27" fmla="*/ 5614 h 19209"/>
                <a:gd name="connsiteX28" fmla="*/ 2718995 w 10463772"/>
                <a:gd name="connsiteY28" fmla="*/ 5614 h 19209"/>
                <a:gd name="connsiteX29" fmla="*/ 2685658 w 10463772"/>
                <a:gd name="connsiteY29" fmla="*/ 3709 h 19209"/>
                <a:gd name="connsiteX30" fmla="*/ 2640890 w 10463772"/>
                <a:gd name="connsiteY30" fmla="*/ 5614 h 19209"/>
                <a:gd name="connsiteX31" fmla="*/ 2520875 w 10463772"/>
                <a:gd name="connsiteY31" fmla="*/ 5614 h 19209"/>
                <a:gd name="connsiteX32" fmla="*/ 2399908 w 10463772"/>
                <a:gd name="connsiteY32" fmla="*/ 3709 h 19209"/>
                <a:gd name="connsiteX33" fmla="*/ 18658 w 10463772"/>
                <a:gd name="connsiteY33" fmla="*/ 8472 h 19209"/>
                <a:gd name="connsiteX34" fmla="*/ 2696135 w 10463772"/>
                <a:gd name="connsiteY34" fmla="*/ 11329 h 19209"/>
                <a:gd name="connsiteX35" fmla="*/ 2743760 w 10463772"/>
                <a:gd name="connsiteY35" fmla="*/ 11329 h 19209"/>
                <a:gd name="connsiteX36" fmla="*/ 2754238 w 10463772"/>
                <a:gd name="connsiteY36" fmla="*/ 11329 h 19209"/>
                <a:gd name="connsiteX37" fmla="*/ 3518143 w 10463772"/>
                <a:gd name="connsiteY37" fmla="*/ 17997 h 19209"/>
                <a:gd name="connsiteX38" fmla="*/ 4096310 w 10463772"/>
                <a:gd name="connsiteY38" fmla="*/ 18950 h 19209"/>
                <a:gd name="connsiteX39" fmla="*/ 4277285 w 10463772"/>
                <a:gd name="connsiteY39" fmla="*/ 15139 h 19209"/>
                <a:gd name="connsiteX40" fmla="*/ 4428733 w 10463772"/>
                <a:gd name="connsiteY40" fmla="*/ 13234 h 19209"/>
                <a:gd name="connsiteX41" fmla="*/ 4552558 w 10463772"/>
                <a:gd name="connsiteY41" fmla="*/ 15139 h 19209"/>
                <a:gd name="connsiteX42" fmla="*/ 4716388 w 10463772"/>
                <a:gd name="connsiteY42" fmla="*/ 15139 h 19209"/>
                <a:gd name="connsiteX43" fmla="*/ 4808781 w 10463772"/>
                <a:gd name="connsiteY43" fmla="*/ 15139 h 19209"/>
                <a:gd name="connsiteX44" fmla="*/ 4891648 w 10463772"/>
                <a:gd name="connsiteY44" fmla="*/ 11329 h 19209"/>
                <a:gd name="connsiteX45" fmla="*/ 4984993 w 10463772"/>
                <a:gd name="connsiteY45" fmla="*/ 16092 h 19209"/>
                <a:gd name="connsiteX46" fmla="*/ 5309795 w 10463772"/>
                <a:gd name="connsiteY46" fmla="*/ 16092 h 19209"/>
                <a:gd name="connsiteX47" fmla="*/ 5419333 w 10463772"/>
                <a:gd name="connsiteY47" fmla="*/ 16092 h 19209"/>
                <a:gd name="connsiteX48" fmla="*/ 5529823 w 10463772"/>
                <a:gd name="connsiteY48" fmla="*/ 18950 h 19209"/>
                <a:gd name="connsiteX49" fmla="*/ 5740325 w 10463772"/>
                <a:gd name="connsiteY49" fmla="*/ 17044 h 19209"/>
                <a:gd name="connsiteX50" fmla="*/ 5932731 w 10463772"/>
                <a:gd name="connsiteY50" fmla="*/ 17997 h 19209"/>
                <a:gd name="connsiteX51" fmla="*/ 6133708 w 10463772"/>
                <a:gd name="connsiteY51" fmla="*/ 17044 h 19209"/>
                <a:gd name="connsiteX52" fmla="*/ 6510898 w 10463772"/>
                <a:gd name="connsiteY52" fmla="*/ 11329 h 19209"/>
                <a:gd name="connsiteX53" fmla="*/ 7548170 w 10463772"/>
                <a:gd name="connsiteY53" fmla="*/ 16092 h 19209"/>
                <a:gd name="connsiteX54" fmla="*/ 8064425 w 10463772"/>
                <a:gd name="connsiteY54" fmla="*/ 13234 h 19209"/>
                <a:gd name="connsiteX55" fmla="*/ 10463772 w 10463772"/>
                <a:gd name="connsiteY55" fmla="*/ 5614 h 19209"/>
                <a:gd name="connsiteX56" fmla="*/ 8005370 w 10463772"/>
                <a:gd name="connsiteY56" fmla="*/ 6567 h 19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0463772" h="19209">
                  <a:moveTo>
                    <a:pt x="8005370" y="6567"/>
                  </a:moveTo>
                  <a:cubicBezTo>
                    <a:pt x="7737718" y="8472"/>
                    <a:pt x="7519595" y="4662"/>
                    <a:pt x="7251943" y="4662"/>
                  </a:cubicBezTo>
                  <a:cubicBezTo>
                    <a:pt x="7204318" y="4662"/>
                    <a:pt x="7156693" y="4662"/>
                    <a:pt x="7110020" y="4662"/>
                  </a:cubicBezTo>
                  <a:cubicBezTo>
                    <a:pt x="6889993" y="3709"/>
                    <a:pt x="6669013" y="3709"/>
                    <a:pt x="6448985" y="2757"/>
                  </a:cubicBezTo>
                  <a:cubicBezTo>
                    <a:pt x="6359450" y="2757"/>
                    <a:pt x="6269915" y="1804"/>
                    <a:pt x="6179428" y="1804"/>
                  </a:cubicBezTo>
                  <a:cubicBezTo>
                    <a:pt x="6138470" y="1804"/>
                    <a:pt x="6097513" y="3709"/>
                    <a:pt x="6057508" y="3709"/>
                  </a:cubicBezTo>
                  <a:cubicBezTo>
                    <a:pt x="6012740" y="4662"/>
                    <a:pt x="5967020" y="5614"/>
                    <a:pt x="5922253" y="5614"/>
                  </a:cubicBezTo>
                  <a:cubicBezTo>
                    <a:pt x="5870818" y="6567"/>
                    <a:pt x="5818431" y="5614"/>
                    <a:pt x="5766995" y="5614"/>
                  </a:cubicBezTo>
                  <a:cubicBezTo>
                    <a:pt x="5705083" y="5614"/>
                    <a:pt x="5461243" y="3709"/>
                    <a:pt x="5461243" y="3709"/>
                  </a:cubicBezTo>
                  <a:cubicBezTo>
                    <a:pt x="5411713" y="5614"/>
                    <a:pt x="5369803" y="7519"/>
                    <a:pt x="5363135" y="7519"/>
                  </a:cubicBezTo>
                  <a:cubicBezTo>
                    <a:pt x="5333608" y="7519"/>
                    <a:pt x="5311700" y="-100"/>
                    <a:pt x="5280268" y="1804"/>
                  </a:cubicBezTo>
                  <a:cubicBezTo>
                    <a:pt x="5271695" y="2757"/>
                    <a:pt x="5264075" y="3709"/>
                    <a:pt x="5255503" y="3709"/>
                  </a:cubicBezTo>
                  <a:cubicBezTo>
                    <a:pt x="5250740" y="3709"/>
                    <a:pt x="5245025" y="3709"/>
                    <a:pt x="5240263" y="2757"/>
                  </a:cubicBezTo>
                  <a:cubicBezTo>
                    <a:pt x="5177398" y="-1053"/>
                    <a:pt x="5114533" y="-100"/>
                    <a:pt x="5051668" y="852"/>
                  </a:cubicBezTo>
                  <a:cubicBezTo>
                    <a:pt x="4935463" y="1804"/>
                    <a:pt x="4820210" y="3709"/>
                    <a:pt x="4704006" y="4662"/>
                  </a:cubicBezTo>
                  <a:cubicBezTo>
                    <a:pt x="4575418" y="6567"/>
                    <a:pt x="4446830" y="8472"/>
                    <a:pt x="4318243" y="8472"/>
                  </a:cubicBezTo>
                  <a:cubicBezTo>
                    <a:pt x="4184893" y="7519"/>
                    <a:pt x="4050590" y="7519"/>
                    <a:pt x="3917240" y="7519"/>
                  </a:cubicBezTo>
                  <a:cubicBezTo>
                    <a:pt x="3803893" y="7519"/>
                    <a:pt x="3689593" y="7519"/>
                    <a:pt x="3576245" y="7519"/>
                  </a:cubicBezTo>
                  <a:cubicBezTo>
                    <a:pt x="3472423" y="7519"/>
                    <a:pt x="3368600" y="7519"/>
                    <a:pt x="3264778" y="7519"/>
                  </a:cubicBezTo>
                  <a:cubicBezTo>
                    <a:pt x="3243823" y="6567"/>
                    <a:pt x="3228583" y="3709"/>
                    <a:pt x="3224773" y="3709"/>
                  </a:cubicBezTo>
                  <a:cubicBezTo>
                    <a:pt x="3202865" y="5614"/>
                    <a:pt x="3202865" y="852"/>
                    <a:pt x="3180958" y="3709"/>
                  </a:cubicBezTo>
                  <a:cubicBezTo>
                    <a:pt x="3174290" y="4662"/>
                    <a:pt x="3038083" y="7519"/>
                    <a:pt x="3008555" y="3709"/>
                  </a:cubicBezTo>
                  <a:cubicBezTo>
                    <a:pt x="3007603" y="3709"/>
                    <a:pt x="2932355" y="4662"/>
                    <a:pt x="2930450" y="4662"/>
                  </a:cubicBezTo>
                  <a:cubicBezTo>
                    <a:pt x="2921878" y="3709"/>
                    <a:pt x="2885683" y="4662"/>
                    <a:pt x="2857108" y="6567"/>
                  </a:cubicBezTo>
                  <a:cubicBezTo>
                    <a:pt x="2837105" y="6567"/>
                    <a:pt x="2817103" y="5614"/>
                    <a:pt x="2797100" y="5614"/>
                  </a:cubicBezTo>
                  <a:cubicBezTo>
                    <a:pt x="2795195" y="5614"/>
                    <a:pt x="2793290" y="5614"/>
                    <a:pt x="2791385" y="5614"/>
                  </a:cubicBezTo>
                  <a:cubicBezTo>
                    <a:pt x="2783765" y="5614"/>
                    <a:pt x="2775193" y="4662"/>
                    <a:pt x="2766620" y="4662"/>
                  </a:cubicBezTo>
                  <a:cubicBezTo>
                    <a:pt x="2760905" y="4662"/>
                    <a:pt x="2743760" y="4662"/>
                    <a:pt x="2734235" y="5614"/>
                  </a:cubicBezTo>
                  <a:cubicBezTo>
                    <a:pt x="2729473" y="5614"/>
                    <a:pt x="2723758" y="5614"/>
                    <a:pt x="2718995" y="5614"/>
                  </a:cubicBezTo>
                  <a:cubicBezTo>
                    <a:pt x="2711375" y="4662"/>
                    <a:pt x="2704708" y="2757"/>
                    <a:pt x="2685658" y="3709"/>
                  </a:cubicBezTo>
                  <a:cubicBezTo>
                    <a:pt x="2672323" y="4662"/>
                    <a:pt x="2656130" y="5614"/>
                    <a:pt x="2640890" y="5614"/>
                  </a:cubicBezTo>
                  <a:cubicBezTo>
                    <a:pt x="2600885" y="5614"/>
                    <a:pt x="2560880" y="5614"/>
                    <a:pt x="2520875" y="5614"/>
                  </a:cubicBezTo>
                  <a:cubicBezTo>
                    <a:pt x="2471345" y="4662"/>
                    <a:pt x="2418958" y="4662"/>
                    <a:pt x="2399908" y="3709"/>
                  </a:cubicBezTo>
                  <a:cubicBezTo>
                    <a:pt x="2368475" y="2757"/>
                    <a:pt x="349175" y="4662"/>
                    <a:pt x="18658" y="8472"/>
                  </a:cubicBezTo>
                  <a:cubicBezTo>
                    <a:pt x="-248995" y="12282"/>
                    <a:pt x="2447533" y="11329"/>
                    <a:pt x="2696135" y="11329"/>
                  </a:cubicBezTo>
                  <a:cubicBezTo>
                    <a:pt x="2712328" y="12282"/>
                    <a:pt x="2728520" y="12282"/>
                    <a:pt x="2743760" y="11329"/>
                  </a:cubicBezTo>
                  <a:lnTo>
                    <a:pt x="2754238" y="11329"/>
                  </a:lnTo>
                  <a:cubicBezTo>
                    <a:pt x="3018080" y="11329"/>
                    <a:pt x="3252395" y="20854"/>
                    <a:pt x="3518143" y="17997"/>
                  </a:cubicBezTo>
                  <a:cubicBezTo>
                    <a:pt x="3706738" y="16092"/>
                    <a:pt x="3907715" y="15139"/>
                    <a:pt x="4096310" y="18950"/>
                  </a:cubicBezTo>
                  <a:cubicBezTo>
                    <a:pt x="4149650" y="19902"/>
                    <a:pt x="4223945" y="15139"/>
                    <a:pt x="4277285" y="15139"/>
                  </a:cubicBezTo>
                  <a:cubicBezTo>
                    <a:pt x="4327768" y="15139"/>
                    <a:pt x="4378250" y="13234"/>
                    <a:pt x="4428733" y="13234"/>
                  </a:cubicBezTo>
                  <a:cubicBezTo>
                    <a:pt x="4469690" y="13234"/>
                    <a:pt x="4511600" y="15139"/>
                    <a:pt x="4552558" y="15139"/>
                  </a:cubicBezTo>
                  <a:cubicBezTo>
                    <a:pt x="4606850" y="15139"/>
                    <a:pt x="4662095" y="15139"/>
                    <a:pt x="4716388" y="15139"/>
                  </a:cubicBezTo>
                  <a:cubicBezTo>
                    <a:pt x="4746868" y="15139"/>
                    <a:pt x="4778300" y="16092"/>
                    <a:pt x="4808781" y="15139"/>
                  </a:cubicBezTo>
                  <a:cubicBezTo>
                    <a:pt x="4836403" y="14187"/>
                    <a:pt x="4864025" y="11329"/>
                    <a:pt x="4891648" y="11329"/>
                  </a:cubicBezTo>
                  <a:cubicBezTo>
                    <a:pt x="4923081" y="11329"/>
                    <a:pt x="4954513" y="16092"/>
                    <a:pt x="4984993" y="16092"/>
                  </a:cubicBezTo>
                  <a:cubicBezTo>
                    <a:pt x="5093578" y="16092"/>
                    <a:pt x="5202163" y="16092"/>
                    <a:pt x="5309795" y="16092"/>
                  </a:cubicBezTo>
                  <a:cubicBezTo>
                    <a:pt x="5345990" y="16092"/>
                    <a:pt x="5383138" y="15139"/>
                    <a:pt x="5419333" y="16092"/>
                  </a:cubicBezTo>
                  <a:cubicBezTo>
                    <a:pt x="5456481" y="17044"/>
                    <a:pt x="5492675" y="18950"/>
                    <a:pt x="5529823" y="18950"/>
                  </a:cubicBezTo>
                  <a:cubicBezTo>
                    <a:pt x="5600308" y="19902"/>
                    <a:pt x="5669840" y="17997"/>
                    <a:pt x="5740325" y="17044"/>
                  </a:cubicBezTo>
                  <a:cubicBezTo>
                    <a:pt x="5803190" y="16092"/>
                    <a:pt x="5868913" y="17997"/>
                    <a:pt x="5932731" y="17997"/>
                  </a:cubicBezTo>
                  <a:cubicBezTo>
                    <a:pt x="5999406" y="17997"/>
                    <a:pt x="6067033" y="17044"/>
                    <a:pt x="6133708" y="17044"/>
                  </a:cubicBezTo>
                  <a:cubicBezTo>
                    <a:pt x="6268010" y="16092"/>
                    <a:pt x="6376595" y="11329"/>
                    <a:pt x="6510898" y="11329"/>
                  </a:cubicBezTo>
                  <a:cubicBezTo>
                    <a:pt x="6856656" y="11329"/>
                    <a:pt x="7202413" y="15139"/>
                    <a:pt x="7548170" y="16092"/>
                  </a:cubicBezTo>
                  <a:cubicBezTo>
                    <a:pt x="7750100" y="17044"/>
                    <a:pt x="7862495" y="13234"/>
                    <a:pt x="8064425" y="13234"/>
                  </a:cubicBezTo>
                  <a:cubicBezTo>
                    <a:pt x="8248258" y="13234"/>
                    <a:pt x="10391383" y="18950"/>
                    <a:pt x="10463772" y="5614"/>
                  </a:cubicBezTo>
                  <a:cubicBezTo>
                    <a:pt x="10198025" y="9425"/>
                    <a:pt x="8144435" y="6567"/>
                    <a:pt x="8005370" y="656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53F0F08-8F2F-114B-B503-618F7EA11309}"/>
                </a:ext>
              </a:extLst>
            </p:cNvPr>
            <p:cNvSpPr/>
            <p:nvPr userDrawn="1"/>
          </p:nvSpPr>
          <p:spPr>
            <a:xfrm>
              <a:off x="349980" y="135949"/>
              <a:ext cx="36576" cy="6583680"/>
            </a:xfrm>
            <a:custGeom>
              <a:avLst/>
              <a:gdLst>
                <a:gd name="connsiteX0" fmla="*/ 15500 w 22066"/>
                <a:gd name="connsiteY0" fmla="*/ 4286655 h 5604914"/>
                <a:gd name="connsiteX1" fmla="*/ 17405 w 22066"/>
                <a:gd name="connsiteY1" fmla="*/ 3882795 h 5604914"/>
                <a:gd name="connsiteX2" fmla="*/ 17405 w 22066"/>
                <a:gd name="connsiteY2" fmla="*/ 3806595 h 5604914"/>
                <a:gd name="connsiteX3" fmla="*/ 19310 w 22066"/>
                <a:gd name="connsiteY3" fmla="*/ 3452265 h 5604914"/>
                <a:gd name="connsiteX4" fmla="*/ 20262 w 22066"/>
                <a:gd name="connsiteY4" fmla="*/ 3308438 h 5604914"/>
                <a:gd name="connsiteX5" fmla="*/ 18357 w 22066"/>
                <a:gd name="connsiteY5" fmla="*/ 3243668 h 5604914"/>
                <a:gd name="connsiteX6" fmla="*/ 16452 w 22066"/>
                <a:gd name="connsiteY6" fmla="*/ 3171278 h 5604914"/>
                <a:gd name="connsiteX7" fmla="*/ 16452 w 22066"/>
                <a:gd name="connsiteY7" fmla="*/ 3088410 h 5604914"/>
                <a:gd name="connsiteX8" fmla="*/ 18357 w 22066"/>
                <a:gd name="connsiteY8" fmla="*/ 2924580 h 5604914"/>
                <a:gd name="connsiteX9" fmla="*/ 14547 w 22066"/>
                <a:gd name="connsiteY9" fmla="*/ 2872193 h 5604914"/>
                <a:gd name="connsiteX10" fmla="*/ 20262 w 22066"/>
                <a:gd name="connsiteY10" fmla="*/ 2828378 h 5604914"/>
                <a:gd name="connsiteX11" fmla="*/ 18357 w 22066"/>
                <a:gd name="connsiteY11" fmla="*/ 2815043 h 5604914"/>
                <a:gd name="connsiteX12" fmla="*/ 19310 w 22066"/>
                <a:gd name="connsiteY12" fmla="*/ 2806470 h 5604914"/>
                <a:gd name="connsiteX13" fmla="*/ 21215 w 22066"/>
                <a:gd name="connsiteY13" fmla="*/ 2705505 h 5604914"/>
                <a:gd name="connsiteX14" fmla="*/ 17405 w 22066"/>
                <a:gd name="connsiteY14" fmla="*/ 2519768 h 5604914"/>
                <a:gd name="connsiteX15" fmla="*/ 13595 w 22066"/>
                <a:gd name="connsiteY15" fmla="*/ 2313075 h 5604914"/>
                <a:gd name="connsiteX16" fmla="*/ 14547 w 22066"/>
                <a:gd name="connsiteY16" fmla="*/ 2097810 h 5604914"/>
                <a:gd name="connsiteX17" fmla="*/ 14547 w 22066"/>
                <a:gd name="connsiteY17" fmla="*/ 1914930 h 5604914"/>
                <a:gd name="connsiteX18" fmla="*/ 14547 w 22066"/>
                <a:gd name="connsiteY18" fmla="*/ 1748243 h 5604914"/>
                <a:gd name="connsiteX19" fmla="*/ 18357 w 22066"/>
                <a:gd name="connsiteY19" fmla="*/ 1727288 h 5604914"/>
                <a:gd name="connsiteX20" fmla="*/ 18357 w 22066"/>
                <a:gd name="connsiteY20" fmla="*/ 1703475 h 5604914"/>
                <a:gd name="connsiteX21" fmla="*/ 18357 w 22066"/>
                <a:gd name="connsiteY21" fmla="*/ 1611083 h 5604914"/>
                <a:gd name="connsiteX22" fmla="*/ 17405 w 22066"/>
                <a:gd name="connsiteY22" fmla="*/ 1569173 h 5604914"/>
                <a:gd name="connsiteX23" fmla="*/ 15500 w 22066"/>
                <a:gd name="connsiteY23" fmla="*/ 1530120 h 5604914"/>
                <a:gd name="connsiteX24" fmla="*/ 16452 w 22066"/>
                <a:gd name="connsiteY24" fmla="*/ 1497735 h 5604914"/>
                <a:gd name="connsiteX25" fmla="*/ 16452 w 22066"/>
                <a:gd name="connsiteY25" fmla="*/ 1494878 h 5604914"/>
                <a:gd name="connsiteX26" fmla="*/ 17405 w 22066"/>
                <a:gd name="connsiteY26" fmla="*/ 1481543 h 5604914"/>
                <a:gd name="connsiteX27" fmla="*/ 16452 w 22066"/>
                <a:gd name="connsiteY27" fmla="*/ 1464398 h 5604914"/>
                <a:gd name="connsiteX28" fmla="*/ 16452 w 22066"/>
                <a:gd name="connsiteY28" fmla="*/ 1455825 h 5604914"/>
                <a:gd name="connsiteX29" fmla="*/ 18357 w 22066"/>
                <a:gd name="connsiteY29" fmla="*/ 1437728 h 5604914"/>
                <a:gd name="connsiteX30" fmla="*/ 16452 w 22066"/>
                <a:gd name="connsiteY30" fmla="*/ 1413915 h 5604914"/>
                <a:gd name="connsiteX31" fmla="*/ 16452 w 22066"/>
                <a:gd name="connsiteY31" fmla="*/ 1350098 h 5604914"/>
                <a:gd name="connsiteX32" fmla="*/ 18357 w 22066"/>
                <a:gd name="connsiteY32" fmla="*/ 1285328 h 5604914"/>
                <a:gd name="connsiteX33" fmla="*/ 13595 w 22066"/>
                <a:gd name="connsiteY33" fmla="*/ 9930 h 5604914"/>
                <a:gd name="connsiteX34" fmla="*/ 7880 w 22066"/>
                <a:gd name="connsiteY34" fmla="*/ 1444395 h 5604914"/>
                <a:gd name="connsiteX35" fmla="*/ 7880 w 22066"/>
                <a:gd name="connsiteY35" fmla="*/ 1470113 h 5604914"/>
                <a:gd name="connsiteX36" fmla="*/ 7880 w 22066"/>
                <a:gd name="connsiteY36" fmla="*/ 1475828 h 5604914"/>
                <a:gd name="connsiteX37" fmla="*/ 1212 w 22066"/>
                <a:gd name="connsiteY37" fmla="*/ 1884450 h 5604914"/>
                <a:gd name="connsiteX38" fmla="*/ 260 w 22066"/>
                <a:gd name="connsiteY38" fmla="*/ 2194013 h 5604914"/>
                <a:gd name="connsiteX39" fmla="*/ 4070 w 22066"/>
                <a:gd name="connsiteY39" fmla="*/ 2291168 h 5604914"/>
                <a:gd name="connsiteX40" fmla="*/ 5975 w 22066"/>
                <a:gd name="connsiteY40" fmla="*/ 2372130 h 5604914"/>
                <a:gd name="connsiteX41" fmla="*/ 4070 w 22066"/>
                <a:gd name="connsiteY41" fmla="*/ 2438805 h 5604914"/>
                <a:gd name="connsiteX42" fmla="*/ 4070 w 22066"/>
                <a:gd name="connsiteY42" fmla="*/ 2526435 h 5604914"/>
                <a:gd name="connsiteX43" fmla="*/ 4070 w 22066"/>
                <a:gd name="connsiteY43" fmla="*/ 2575965 h 5604914"/>
                <a:gd name="connsiteX44" fmla="*/ 7880 w 22066"/>
                <a:gd name="connsiteY44" fmla="*/ 2620733 h 5604914"/>
                <a:gd name="connsiteX45" fmla="*/ 3117 w 22066"/>
                <a:gd name="connsiteY45" fmla="*/ 2671215 h 5604914"/>
                <a:gd name="connsiteX46" fmla="*/ 3117 w 22066"/>
                <a:gd name="connsiteY46" fmla="*/ 2845523 h 5604914"/>
                <a:gd name="connsiteX47" fmla="*/ 3117 w 22066"/>
                <a:gd name="connsiteY47" fmla="*/ 2904578 h 5604914"/>
                <a:gd name="connsiteX48" fmla="*/ 260 w 22066"/>
                <a:gd name="connsiteY48" fmla="*/ 2963633 h 5604914"/>
                <a:gd name="connsiteX49" fmla="*/ 2165 w 22066"/>
                <a:gd name="connsiteY49" fmla="*/ 3076028 h 5604914"/>
                <a:gd name="connsiteX50" fmla="*/ 1212 w 22066"/>
                <a:gd name="connsiteY50" fmla="*/ 3178898 h 5604914"/>
                <a:gd name="connsiteX51" fmla="*/ 2165 w 22066"/>
                <a:gd name="connsiteY51" fmla="*/ 3286530 h 5604914"/>
                <a:gd name="connsiteX52" fmla="*/ 7880 w 22066"/>
                <a:gd name="connsiteY52" fmla="*/ 3488460 h 5604914"/>
                <a:gd name="connsiteX53" fmla="*/ 3117 w 22066"/>
                <a:gd name="connsiteY53" fmla="*/ 4043768 h 5604914"/>
                <a:gd name="connsiteX54" fmla="*/ 5975 w 22066"/>
                <a:gd name="connsiteY54" fmla="*/ 4319993 h 5604914"/>
                <a:gd name="connsiteX55" fmla="*/ 13595 w 22066"/>
                <a:gd name="connsiteY55" fmla="*/ 5604915 h 5604914"/>
                <a:gd name="connsiteX56" fmla="*/ 15500 w 22066"/>
                <a:gd name="connsiteY56" fmla="*/ 4286655 h 5604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22066" h="5604914">
                  <a:moveTo>
                    <a:pt x="15500" y="4286655"/>
                  </a:moveTo>
                  <a:cubicBezTo>
                    <a:pt x="13595" y="4142828"/>
                    <a:pt x="17405" y="4026623"/>
                    <a:pt x="17405" y="3882795"/>
                  </a:cubicBezTo>
                  <a:cubicBezTo>
                    <a:pt x="17405" y="3857078"/>
                    <a:pt x="17405" y="3832313"/>
                    <a:pt x="17405" y="3806595"/>
                  </a:cubicBezTo>
                  <a:cubicBezTo>
                    <a:pt x="18357" y="3688485"/>
                    <a:pt x="18357" y="3570375"/>
                    <a:pt x="19310" y="3452265"/>
                  </a:cubicBezTo>
                  <a:cubicBezTo>
                    <a:pt x="19310" y="3404640"/>
                    <a:pt x="20262" y="3356063"/>
                    <a:pt x="20262" y="3308438"/>
                  </a:cubicBezTo>
                  <a:cubicBezTo>
                    <a:pt x="20262" y="3286530"/>
                    <a:pt x="18357" y="3264623"/>
                    <a:pt x="18357" y="3243668"/>
                  </a:cubicBezTo>
                  <a:cubicBezTo>
                    <a:pt x="17405" y="3219855"/>
                    <a:pt x="16452" y="3195090"/>
                    <a:pt x="16452" y="3171278"/>
                  </a:cubicBezTo>
                  <a:cubicBezTo>
                    <a:pt x="15500" y="3143655"/>
                    <a:pt x="16452" y="3116033"/>
                    <a:pt x="16452" y="3088410"/>
                  </a:cubicBezTo>
                  <a:cubicBezTo>
                    <a:pt x="16452" y="3055073"/>
                    <a:pt x="18357" y="2924580"/>
                    <a:pt x="18357" y="2924580"/>
                  </a:cubicBezTo>
                  <a:cubicBezTo>
                    <a:pt x="16452" y="2897910"/>
                    <a:pt x="14547" y="2875050"/>
                    <a:pt x="14547" y="2872193"/>
                  </a:cubicBezTo>
                  <a:cubicBezTo>
                    <a:pt x="14547" y="2856000"/>
                    <a:pt x="22167" y="2844570"/>
                    <a:pt x="20262" y="2828378"/>
                  </a:cubicBezTo>
                  <a:cubicBezTo>
                    <a:pt x="19310" y="2823615"/>
                    <a:pt x="18357" y="2819805"/>
                    <a:pt x="18357" y="2815043"/>
                  </a:cubicBezTo>
                  <a:cubicBezTo>
                    <a:pt x="18357" y="2812185"/>
                    <a:pt x="18357" y="2809328"/>
                    <a:pt x="19310" y="2806470"/>
                  </a:cubicBezTo>
                  <a:cubicBezTo>
                    <a:pt x="23120" y="2773133"/>
                    <a:pt x="22167" y="2738843"/>
                    <a:pt x="21215" y="2705505"/>
                  </a:cubicBezTo>
                  <a:cubicBezTo>
                    <a:pt x="20262" y="2643593"/>
                    <a:pt x="18357" y="2581680"/>
                    <a:pt x="17405" y="2519768"/>
                  </a:cubicBezTo>
                  <a:cubicBezTo>
                    <a:pt x="15500" y="2451188"/>
                    <a:pt x="13595" y="2382608"/>
                    <a:pt x="13595" y="2313075"/>
                  </a:cubicBezTo>
                  <a:cubicBezTo>
                    <a:pt x="14547" y="2241638"/>
                    <a:pt x="14547" y="2170200"/>
                    <a:pt x="14547" y="2097810"/>
                  </a:cubicBezTo>
                  <a:cubicBezTo>
                    <a:pt x="14547" y="2036850"/>
                    <a:pt x="14547" y="1975890"/>
                    <a:pt x="14547" y="1914930"/>
                  </a:cubicBezTo>
                  <a:cubicBezTo>
                    <a:pt x="14547" y="1859685"/>
                    <a:pt x="14547" y="1803488"/>
                    <a:pt x="14547" y="1748243"/>
                  </a:cubicBezTo>
                  <a:cubicBezTo>
                    <a:pt x="15500" y="1736813"/>
                    <a:pt x="18357" y="1729193"/>
                    <a:pt x="18357" y="1727288"/>
                  </a:cubicBezTo>
                  <a:cubicBezTo>
                    <a:pt x="16452" y="1715858"/>
                    <a:pt x="21215" y="1715858"/>
                    <a:pt x="18357" y="1703475"/>
                  </a:cubicBezTo>
                  <a:cubicBezTo>
                    <a:pt x="17405" y="1699665"/>
                    <a:pt x="14547" y="1627275"/>
                    <a:pt x="18357" y="1611083"/>
                  </a:cubicBezTo>
                  <a:cubicBezTo>
                    <a:pt x="18357" y="1610130"/>
                    <a:pt x="17405" y="1570125"/>
                    <a:pt x="17405" y="1569173"/>
                  </a:cubicBezTo>
                  <a:cubicBezTo>
                    <a:pt x="18357" y="1564410"/>
                    <a:pt x="17405" y="1545360"/>
                    <a:pt x="15500" y="1530120"/>
                  </a:cubicBezTo>
                  <a:cubicBezTo>
                    <a:pt x="15500" y="1519643"/>
                    <a:pt x="16452" y="1509165"/>
                    <a:pt x="16452" y="1497735"/>
                  </a:cubicBezTo>
                  <a:cubicBezTo>
                    <a:pt x="16452" y="1496783"/>
                    <a:pt x="16452" y="1495830"/>
                    <a:pt x="16452" y="1494878"/>
                  </a:cubicBezTo>
                  <a:cubicBezTo>
                    <a:pt x="16452" y="1491068"/>
                    <a:pt x="17405" y="1486305"/>
                    <a:pt x="17405" y="1481543"/>
                  </a:cubicBezTo>
                  <a:cubicBezTo>
                    <a:pt x="17405" y="1478685"/>
                    <a:pt x="17405" y="1469160"/>
                    <a:pt x="16452" y="1464398"/>
                  </a:cubicBezTo>
                  <a:cubicBezTo>
                    <a:pt x="16452" y="1461540"/>
                    <a:pt x="16452" y="1458683"/>
                    <a:pt x="16452" y="1455825"/>
                  </a:cubicBezTo>
                  <a:cubicBezTo>
                    <a:pt x="17405" y="1452015"/>
                    <a:pt x="19310" y="1448205"/>
                    <a:pt x="18357" y="1437728"/>
                  </a:cubicBezTo>
                  <a:cubicBezTo>
                    <a:pt x="17405" y="1430108"/>
                    <a:pt x="16452" y="1421535"/>
                    <a:pt x="16452" y="1413915"/>
                  </a:cubicBezTo>
                  <a:cubicBezTo>
                    <a:pt x="16452" y="1392960"/>
                    <a:pt x="16452" y="1371053"/>
                    <a:pt x="16452" y="1350098"/>
                  </a:cubicBezTo>
                  <a:cubicBezTo>
                    <a:pt x="17405" y="1323428"/>
                    <a:pt x="17405" y="1295805"/>
                    <a:pt x="18357" y="1285328"/>
                  </a:cubicBezTo>
                  <a:cubicBezTo>
                    <a:pt x="19310" y="1268183"/>
                    <a:pt x="17405" y="187095"/>
                    <a:pt x="13595" y="9930"/>
                  </a:cubicBezTo>
                  <a:cubicBezTo>
                    <a:pt x="6927" y="-132945"/>
                    <a:pt x="7880" y="1311045"/>
                    <a:pt x="7880" y="1444395"/>
                  </a:cubicBezTo>
                  <a:cubicBezTo>
                    <a:pt x="6927" y="1452968"/>
                    <a:pt x="6927" y="1461540"/>
                    <a:pt x="7880" y="1470113"/>
                  </a:cubicBezTo>
                  <a:lnTo>
                    <a:pt x="7880" y="1475828"/>
                  </a:lnTo>
                  <a:cubicBezTo>
                    <a:pt x="7880" y="1616798"/>
                    <a:pt x="-1645" y="1742528"/>
                    <a:pt x="1212" y="1884450"/>
                  </a:cubicBezTo>
                  <a:cubicBezTo>
                    <a:pt x="3117" y="1985415"/>
                    <a:pt x="4070" y="2093048"/>
                    <a:pt x="260" y="2194013"/>
                  </a:cubicBezTo>
                  <a:cubicBezTo>
                    <a:pt x="-693" y="2222588"/>
                    <a:pt x="4070" y="2262593"/>
                    <a:pt x="4070" y="2291168"/>
                  </a:cubicBezTo>
                  <a:cubicBezTo>
                    <a:pt x="4070" y="2317838"/>
                    <a:pt x="5975" y="2345460"/>
                    <a:pt x="5975" y="2372130"/>
                  </a:cubicBezTo>
                  <a:cubicBezTo>
                    <a:pt x="5975" y="2394038"/>
                    <a:pt x="4070" y="2416898"/>
                    <a:pt x="4070" y="2438805"/>
                  </a:cubicBezTo>
                  <a:cubicBezTo>
                    <a:pt x="4070" y="2468333"/>
                    <a:pt x="4070" y="2496908"/>
                    <a:pt x="4070" y="2526435"/>
                  </a:cubicBezTo>
                  <a:cubicBezTo>
                    <a:pt x="4070" y="2542628"/>
                    <a:pt x="3117" y="2559773"/>
                    <a:pt x="4070" y="2575965"/>
                  </a:cubicBezTo>
                  <a:cubicBezTo>
                    <a:pt x="5022" y="2591205"/>
                    <a:pt x="7880" y="2605493"/>
                    <a:pt x="7880" y="2620733"/>
                  </a:cubicBezTo>
                  <a:cubicBezTo>
                    <a:pt x="7880" y="2637878"/>
                    <a:pt x="3117" y="2654070"/>
                    <a:pt x="3117" y="2671215"/>
                  </a:cubicBezTo>
                  <a:cubicBezTo>
                    <a:pt x="3117" y="2729318"/>
                    <a:pt x="3117" y="2787420"/>
                    <a:pt x="3117" y="2845523"/>
                  </a:cubicBezTo>
                  <a:cubicBezTo>
                    <a:pt x="3117" y="2864573"/>
                    <a:pt x="4070" y="2884575"/>
                    <a:pt x="3117" y="2904578"/>
                  </a:cubicBezTo>
                  <a:cubicBezTo>
                    <a:pt x="2165" y="2924580"/>
                    <a:pt x="260" y="2943630"/>
                    <a:pt x="260" y="2963633"/>
                  </a:cubicBezTo>
                  <a:cubicBezTo>
                    <a:pt x="-693" y="3001733"/>
                    <a:pt x="1212" y="3038880"/>
                    <a:pt x="2165" y="3076028"/>
                  </a:cubicBezTo>
                  <a:cubicBezTo>
                    <a:pt x="3117" y="3110318"/>
                    <a:pt x="1212" y="3145560"/>
                    <a:pt x="1212" y="3178898"/>
                  </a:cubicBezTo>
                  <a:cubicBezTo>
                    <a:pt x="1212" y="3215093"/>
                    <a:pt x="2165" y="3250335"/>
                    <a:pt x="2165" y="3286530"/>
                  </a:cubicBezTo>
                  <a:cubicBezTo>
                    <a:pt x="3117" y="3357968"/>
                    <a:pt x="7880" y="3417023"/>
                    <a:pt x="7880" y="3488460"/>
                  </a:cubicBezTo>
                  <a:cubicBezTo>
                    <a:pt x="7880" y="3673245"/>
                    <a:pt x="4070" y="3858983"/>
                    <a:pt x="3117" y="4043768"/>
                  </a:cubicBezTo>
                  <a:cubicBezTo>
                    <a:pt x="2165" y="4152353"/>
                    <a:pt x="5975" y="4212360"/>
                    <a:pt x="5975" y="4319993"/>
                  </a:cubicBezTo>
                  <a:cubicBezTo>
                    <a:pt x="5975" y="4418100"/>
                    <a:pt x="260" y="5565863"/>
                    <a:pt x="13595" y="5604915"/>
                  </a:cubicBezTo>
                  <a:cubicBezTo>
                    <a:pt x="13595" y="5461088"/>
                    <a:pt x="16452" y="4361903"/>
                    <a:pt x="15500" y="4286655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DEC9D9D-3F4C-4045-A976-F65977D28845}"/>
                </a:ext>
              </a:extLst>
            </p:cNvPr>
            <p:cNvSpPr/>
            <p:nvPr userDrawn="1"/>
          </p:nvSpPr>
          <p:spPr>
            <a:xfrm>
              <a:off x="11822812" y="152455"/>
              <a:ext cx="36576" cy="6217920"/>
            </a:xfrm>
            <a:custGeom>
              <a:avLst/>
              <a:gdLst>
                <a:gd name="connsiteX0" fmla="*/ 12642 w 19208"/>
                <a:gd name="connsiteY0" fmla="*/ 4455771 h 5828323"/>
                <a:gd name="connsiteX1" fmla="*/ 14547 w 19208"/>
                <a:gd name="connsiteY1" fmla="*/ 4036671 h 5828323"/>
                <a:gd name="connsiteX2" fmla="*/ 14547 w 19208"/>
                <a:gd name="connsiteY2" fmla="*/ 3957614 h 5828323"/>
                <a:gd name="connsiteX3" fmla="*/ 16453 w 19208"/>
                <a:gd name="connsiteY3" fmla="*/ 3588996 h 5828323"/>
                <a:gd name="connsiteX4" fmla="*/ 17405 w 19208"/>
                <a:gd name="connsiteY4" fmla="*/ 3439454 h 5828323"/>
                <a:gd name="connsiteX5" fmla="*/ 15499 w 19208"/>
                <a:gd name="connsiteY5" fmla="*/ 3371826 h 5828323"/>
                <a:gd name="connsiteX6" fmla="*/ 13595 w 19208"/>
                <a:gd name="connsiteY6" fmla="*/ 3296579 h 5828323"/>
                <a:gd name="connsiteX7" fmla="*/ 13595 w 19208"/>
                <a:gd name="connsiteY7" fmla="*/ 3209901 h 5828323"/>
                <a:gd name="connsiteX8" fmla="*/ 15499 w 19208"/>
                <a:gd name="connsiteY8" fmla="*/ 3039404 h 5828323"/>
                <a:gd name="connsiteX9" fmla="*/ 11690 w 19208"/>
                <a:gd name="connsiteY9" fmla="*/ 2985111 h 5828323"/>
                <a:gd name="connsiteX10" fmla="*/ 17405 w 19208"/>
                <a:gd name="connsiteY10" fmla="*/ 2939391 h 5828323"/>
                <a:gd name="connsiteX11" fmla="*/ 15499 w 19208"/>
                <a:gd name="connsiteY11" fmla="*/ 2926056 h 5828323"/>
                <a:gd name="connsiteX12" fmla="*/ 16453 w 19208"/>
                <a:gd name="connsiteY12" fmla="*/ 2917484 h 5828323"/>
                <a:gd name="connsiteX13" fmla="*/ 18357 w 19208"/>
                <a:gd name="connsiteY13" fmla="*/ 2812709 h 5828323"/>
                <a:gd name="connsiteX14" fmla="*/ 14547 w 19208"/>
                <a:gd name="connsiteY14" fmla="*/ 2619351 h 5828323"/>
                <a:gd name="connsiteX15" fmla="*/ 10737 w 19208"/>
                <a:gd name="connsiteY15" fmla="*/ 2404086 h 5828323"/>
                <a:gd name="connsiteX16" fmla="*/ 11690 w 19208"/>
                <a:gd name="connsiteY16" fmla="*/ 2180249 h 5828323"/>
                <a:gd name="connsiteX17" fmla="*/ 11690 w 19208"/>
                <a:gd name="connsiteY17" fmla="*/ 1990701 h 5828323"/>
                <a:gd name="connsiteX18" fmla="*/ 11690 w 19208"/>
                <a:gd name="connsiteY18" fmla="*/ 1817346 h 5828323"/>
                <a:gd name="connsiteX19" fmla="*/ 15499 w 19208"/>
                <a:gd name="connsiteY19" fmla="*/ 1795439 h 5828323"/>
                <a:gd name="connsiteX20" fmla="*/ 15499 w 19208"/>
                <a:gd name="connsiteY20" fmla="*/ 1770674 h 5828323"/>
                <a:gd name="connsiteX21" fmla="*/ 15499 w 19208"/>
                <a:gd name="connsiteY21" fmla="*/ 1674471 h 5828323"/>
                <a:gd name="connsiteX22" fmla="*/ 14547 w 19208"/>
                <a:gd name="connsiteY22" fmla="*/ 1630656 h 5828323"/>
                <a:gd name="connsiteX23" fmla="*/ 12642 w 19208"/>
                <a:gd name="connsiteY23" fmla="*/ 1589699 h 5828323"/>
                <a:gd name="connsiteX24" fmla="*/ 13595 w 19208"/>
                <a:gd name="connsiteY24" fmla="*/ 1556361 h 5828323"/>
                <a:gd name="connsiteX25" fmla="*/ 13595 w 19208"/>
                <a:gd name="connsiteY25" fmla="*/ 1553504 h 5828323"/>
                <a:gd name="connsiteX26" fmla="*/ 14547 w 19208"/>
                <a:gd name="connsiteY26" fmla="*/ 1540169 h 5828323"/>
                <a:gd name="connsiteX27" fmla="*/ 13595 w 19208"/>
                <a:gd name="connsiteY27" fmla="*/ 1522071 h 5828323"/>
                <a:gd name="connsiteX28" fmla="*/ 13595 w 19208"/>
                <a:gd name="connsiteY28" fmla="*/ 1513499 h 5828323"/>
                <a:gd name="connsiteX29" fmla="*/ 15499 w 19208"/>
                <a:gd name="connsiteY29" fmla="*/ 1495401 h 5828323"/>
                <a:gd name="connsiteX30" fmla="*/ 13595 w 19208"/>
                <a:gd name="connsiteY30" fmla="*/ 1470636 h 5828323"/>
                <a:gd name="connsiteX31" fmla="*/ 13595 w 19208"/>
                <a:gd name="connsiteY31" fmla="*/ 1403961 h 5828323"/>
                <a:gd name="connsiteX32" fmla="*/ 15499 w 19208"/>
                <a:gd name="connsiteY32" fmla="*/ 1336334 h 5828323"/>
                <a:gd name="connsiteX33" fmla="*/ 10737 w 19208"/>
                <a:gd name="connsiteY33" fmla="*/ 10454 h 5828323"/>
                <a:gd name="connsiteX34" fmla="*/ 7880 w 19208"/>
                <a:gd name="connsiteY34" fmla="*/ 1501116 h 5828323"/>
                <a:gd name="connsiteX35" fmla="*/ 7880 w 19208"/>
                <a:gd name="connsiteY35" fmla="*/ 1527786 h 5828323"/>
                <a:gd name="connsiteX36" fmla="*/ 7880 w 19208"/>
                <a:gd name="connsiteY36" fmla="*/ 1533501 h 5828323"/>
                <a:gd name="connsiteX37" fmla="*/ 1212 w 19208"/>
                <a:gd name="connsiteY37" fmla="*/ 1958316 h 5828323"/>
                <a:gd name="connsiteX38" fmla="*/ 260 w 19208"/>
                <a:gd name="connsiteY38" fmla="*/ 2280261 h 5828323"/>
                <a:gd name="connsiteX39" fmla="*/ 4070 w 19208"/>
                <a:gd name="connsiteY39" fmla="*/ 2381226 h 5828323"/>
                <a:gd name="connsiteX40" fmla="*/ 5974 w 19208"/>
                <a:gd name="connsiteY40" fmla="*/ 2465999 h 5828323"/>
                <a:gd name="connsiteX41" fmla="*/ 4070 w 19208"/>
                <a:gd name="connsiteY41" fmla="*/ 2535531 h 5828323"/>
                <a:gd name="connsiteX42" fmla="*/ 4070 w 19208"/>
                <a:gd name="connsiteY42" fmla="*/ 2626971 h 5828323"/>
                <a:gd name="connsiteX43" fmla="*/ 4070 w 19208"/>
                <a:gd name="connsiteY43" fmla="*/ 2678406 h 5828323"/>
                <a:gd name="connsiteX44" fmla="*/ 7880 w 19208"/>
                <a:gd name="connsiteY44" fmla="*/ 2725079 h 5828323"/>
                <a:gd name="connsiteX45" fmla="*/ 3117 w 19208"/>
                <a:gd name="connsiteY45" fmla="*/ 2777466 h 5828323"/>
                <a:gd name="connsiteX46" fmla="*/ 3117 w 19208"/>
                <a:gd name="connsiteY46" fmla="*/ 2958441 h 5828323"/>
                <a:gd name="connsiteX47" fmla="*/ 3117 w 19208"/>
                <a:gd name="connsiteY47" fmla="*/ 3019401 h 5828323"/>
                <a:gd name="connsiteX48" fmla="*/ 260 w 19208"/>
                <a:gd name="connsiteY48" fmla="*/ 3081314 h 5828323"/>
                <a:gd name="connsiteX49" fmla="*/ 2165 w 19208"/>
                <a:gd name="connsiteY49" fmla="*/ 3198471 h 5828323"/>
                <a:gd name="connsiteX50" fmla="*/ 1212 w 19208"/>
                <a:gd name="connsiteY50" fmla="*/ 3306104 h 5828323"/>
                <a:gd name="connsiteX51" fmla="*/ 2165 w 19208"/>
                <a:gd name="connsiteY51" fmla="*/ 3417546 h 5828323"/>
                <a:gd name="connsiteX52" fmla="*/ 7880 w 19208"/>
                <a:gd name="connsiteY52" fmla="*/ 3627096 h 5828323"/>
                <a:gd name="connsiteX53" fmla="*/ 3117 w 19208"/>
                <a:gd name="connsiteY53" fmla="*/ 4204311 h 5828323"/>
                <a:gd name="connsiteX54" fmla="*/ 5974 w 19208"/>
                <a:gd name="connsiteY54" fmla="*/ 4491967 h 5828323"/>
                <a:gd name="connsiteX55" fmla="*/ 13595 w 19208"/>
                <a:gd name="connsiteY55" fmla="*/ 5828324 h 5828323"/>
                <a:gd name="connsiteX56" fmla="*/ 12642 w 19208"/>
                <a:gd name="connsiteY56" fmla="*/ 4455771 h 582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9208" h="5828323">
                  <a:moveTo>
                    <a:pt x="12642" y="4455771"/>
                  </a:moveTo>
                  <a:cubicBezTo>
                    <a:pt x="10737" y="4306229"/>
                    <a:pt x="14547" y="4185261"/>
                    <a:pt x="14547" y="4036671"/>
                  </a:cubicBezTo>
                  <a:cubicBezTo>
                    <a:pt x="14547" y="4010001"/>
                    <a:pt x="14547" y="3984284"/>
                    <a:pt x="14547" y="3957614"/>
                  </a:cubicBezTo>
                  <a:cubicBezTo>
                    <a:pt x="15499" y="3834741"/>
                    <a:pt x="15499" y="3711869"/>
                    <a:pt x="16453" y="3588996"/>
                  </a:cubicBezTo>
                  <a:cubicBezTo>
                    <a:pt x="16453" y="3539466"/>
                    <a:pt x="17405" y="3488984"/>
                    <a:pt x="17405" y="3439454"/>
                  </a:cubicBezTo>
                  <a:cubicBezTo>
                    <a:pt x="17405" y="3416594"/>
                    <a:pt x="15499" y="3393734"/>
                    <a:pt x="15499" y="3371826"/>
                  </a:cubicBezTo>
                  <a:cubicBezTo>
                    <a:pt x="14547" y="3347061"/>
                    <a:pt x="13595" y="3321344"/>
                    <a:pt x="13595" y="3296579"/>
                  </a:cubicBezTo>
                  <a:cubicBezTo>
                    <a:pt x="12642" y="3268004"/>
                    <a:pt x="13595" y="3238476"/>
                    <a:pt x="13595" y="3209901"/>
                  </a:cubicBezTo>
                  <a:cubicBezTo>
                    <a:pt x="13595" y="3175611"/>
                    <a:pt x="15499" y="3039404"/>
                    <a:pt x="15499" y="3039404"/>
                  </a:cubicBezTo>
                  <a:cubicBezTo>
                    <a:pt x="13595" y="3011781"/>
                    <a:pt x="11690" y="2987969"/>
                    <a:pt x="11690" y="2985111"/>
                  </a:cubicBezTo>
                  <a:cubicBezTo>
                    <a:pt x="11690" y="2968919"/>
                    <a:pt x="19310" y="2956536"/>
                    <a:pt x="17405" y="2939391"/>
                  </a:cubicBezTo>
                  <a:cubicBezTo>
                    <a:pt x="16453" y="2934629"/>
                    <a:pt x="15499" y="2930819"/>
                    <a:pt x="15499" y="2926056"/>
                  </a:cubicBezTo>
                  <a:cubicBezTo>
                    <a:pt x="15499" y="2923199"/>
                    <a:pt x="15499" y="2920341"/>
                    <a:pt x="16453" y="2917484"/>
                  </a:cubicBezTo>
                  <a:cubicBezTo>
                    <a:pt x="20262" y="2883194"/>
                    <a:pt x="19310" y="2847951"/>
                    <a:pt x="18357" y="2812709"/>
                  </a:cubicBezTo>
                  <a:cubicBezTo>
                    <a:pt x="17405" y="2747939"/>
                    <a:pt x="15499" y="2683169"/>
                    <a:pt x="14547" y="2619351"/>
                  </a:cubicBezTo>
                  <a:cubicBezTo>
                    <a:pt x="12642" y="2547914"/>
                    <a:pt x="10737" y="2476476"/>
                    <a:pt x="10737" y="2404086"/>
                  </a:cubicBezTo>
                  <a:cubicBezTo>
                    <a:pt x="11690" y="2329791"/>
                    <a:pt x="11690" y="2255496"/>
                    <a:pt x="11690" y="2180249"/>
                  </a:cubicBezTo>
                  <a:cubicBezTo>
                    <a:pt x="11690" y="2117384"/>
                    <a:pt x="11690" y="2053566"/>
                    <a:pt x="11690" y="1990701"/>
                  </a:cubicBezTo>
                  <a:cubicBezTo>
                    <a:pt x="11690" y="1932599"/>
                    <a:pt x="11690" y="1875449"/>
                    <a:pt x="11690" y="1817346"/>
                  </a:cubicBezTo>
                  <a:cubicBezTo>
                    <a:pt x="12642" y="1805916"/>
                    <a:pt x="15499" y="1797344"/>
                    <a:pt x="15499" y="1795439"/>
                  </a:cubicBezTo>
                  <a:cubicBezTo>
                    <a:pt x="13595" y="1783056"/>
                    <a:pt x="18357" y="1783056"/>
                    <a:pt x="15499" y="1770674"/>
                  </a:cubicBezTo>
                  <a:cubicBezTo>
                    <a:pt x="14547" y="1766864"/>
                    <a:pt x="11690" y="1690664"/>
                    <a:pt x="15499" y="1674471"/>
                  </a:cubicBezTo>
                  <a:cubicBezTo>
                    <a:pt x="15499" y="1673519"/>
                    <a:pt x="14547" y="1631609"/>
                    <a:pt x="14547" y="1630656"/>
                  </a:cubicBezTo>
                  <a:cubicBezTo>
                    <a:pt x="15499" y="1625894"/>
                    <a:pt x="14547" y="1605891"/>
                    <a:pt x="12642" y="1589699"/>
                  </a:cubicBezTo>
                  <a:cubicBezTo>
                    <a:pt x="12642" y="1578269"/>
                    <a:pt x="13595" y="1567791"/>
                    <a:pt x="13595" y="1556361"/>
                  </a:cubicBezTo>
                  <a:cubicBezTo>
                    <a:pt x="13595" y="1555409"/>
                    <a:pt x="13595" y="1554456"/>
                    <a:pt x="13595" y="1553504"/>
                  </a:cubicBezTo>
                  <a:cubicBezTo>
                    <a:pt x="13595" y="1548741"/>
                    <a:pt x="14547" y="1544931"/>
                    <a:pt x="14547" y="1540169"/>
                  </a:cubicBezTo>
                  <a:cubicBezTo>
                    <a:pt x="14547" y="1537311"/>
                    <a:pt x="14547" y="1527786"/>
                    <a:pt x="13595" y="1522071"/>
                  </a:cubicBezTo>
                  <a:cubicBezTo>
                    <a:pt x="13595" y="1519214"/>
                    <a:pt x="13595" y="1516356"/>
                    <a:pt x="13595" y="1513499"/>
                  </a:cubicBezTo>
                  <a:cubicBezTo>
                    <a:pt x="14547" y="1508736"/>
                    <a:pt x="16453" y="1505879"/>
                    <a:pt x="15499" y="1495401"/>
                  </a:cubicBezTo>
                  <a:cubicBezTo>
                    <a:pt x="14547" y="1487781"/>
                    <a:pt x="13595" y="1479209"/>
                    <a:pt x="13595" y="1470636"/>
                  </a:cubicBezTo>
                  <a:cubicBezTo>
                    <a:pt x="13595" y="1448729"/>
                    <a:pt x="13595" y="1425869"/>
                    <a:pt x="13595" y="1403961"/>
                  </a:cubicBezTo>
                  <a:cubicBezTo>
                    <a:pt x="14547" y="1376339"/>
                    <a:pt x="14547" y="1347764"/>
                    <a:pt x="15499" y="1336334"/>
                  </a:cubicBezTo>
                  <a:cubicBezTo>
                    <a:pt x="16453" y="1319189"/>
                    <a:pt x="14547" y="194286"/>
                    <a:pt x="10737" y="10454"/>
                  </a:cubicBezTo>
                  <a:cubicBezTo>
                    <a:pt x="6928" y="-139089"/>
                    <a:pt x="7880" y="1363004"/>
                    <a:pt x="7880" y="1501116"/>
                  </a:cubicBezTo>
                  <a:cubicBezTo>
                    <a:pt x="6928" y="1509689"/>
                    <a:pt x="6928" y="1519214"/>
                    <a:pt x="7880" y="1527786"/>
                  </a:cubicBezTo>
                  <a:lnTo>
                    <a:pt x="7880" y="1533501"/>
                  </a:lnTo>
                  <a:cubicBezTo>
                    <a:pt x="7880" y="1680186"/>
                    <a:pt x="-1645" y="1811631"/>
                    <a:pt x="1212" y="1958316"/>
                  </a:cubicBezTo>
                  <a:cubicBezTo>
                    <a:pt x="3117" y="2063091"/>
                    <a:pt x="4070" y="2175486"/>
                    <a:pt x="260" y="2280261"/>
                  </a:cubicBezTo>
                  <a:cubicBezTo>
                    <a:pt x="-693" y="2309789"/>
                    <a:pt x="4070" y="2351699"/>
                    <a:pt x="4070" y="2381226"/>
                  </a:cubicBezTo>
                  <a:cubicBezTo>
                    <a:pt x="4070" y="2409801"/>
                    <a:pt x="5974" y="2437424"/>
                    <a:pt x="5974" y="2465999"/>
                  </a:cubicBezTo>
                  <a:cubicBezTo>
                    <a:pt x="5974" y="2488859"/>
                    <a:pt x="4070" y="2511719"/>
                    <a:pt x="4070" y="2535531"/>
                  </a:cubicBezTo>
                  <a:cubicBezTo>
                    <a:pt x="4070" y="2566011"/>
                    <a:pt x="4070" y="2596491"/>
                    <a:pt x="4070" y="2626971"/>
                  </a:cubicBezTo>
                  <a:cubicBezTo>
                    <a:pt x="4070" y="2644116"/>
                    <a:pt x="3117" y="2661261"/>
                    <a:pt x="4070" y="2678406"/>
                  </a:cubicBezTo>
                  <a:cubicBezTo>
                    <a:pt x="5022" y="2693646"/>
                    <a:pt x="7880" y="2708886"/>
                    <a:pt x="7880" y="2725079"/>
                  </a:cubicBezTo>
                  <a:cubicBezTo>
                    <a:pt x="7880" y="2742224"/>
                    <a:pt x="3117" y="2760321"/>
                    <a:pt x="3117" y="2777466"/>
                  </a:cubicBezTo>
                  <a:cubicBezTo>
                    <a:pt x="3117" y="2837474"/>
                    <a:pt x="3117" y="2898434"/>
                    <a:pt x="3117" y="2958441"/>
                  </a:cubicBezTo>
                  <a:cubicBezTo>
                    <a:pt x="3117" y="2978444"/>
                    <a:pt x="4070" y="2999399"/>
                    <a:pt x="3117" y="3019401"/>
                  </a:cubicBezTo>
                  <a:cubicBezTo>
                    <a:pt x="2165" y="3040356"/>
                    <a:pt x="260" y="3060359"/>
                    <a:pt x="260" y="3081314"/>
                  </a:cubicBezTo>
                  <a:cubicBezTo>
                    <a:pt x="-693" y="3120366"/>
                    <a:pt x="1212" y="3159419"/>
                    <a:pt x="2165" y="3198471"/>
                  </a:cubicBezTo>
                  <a:cubicBezTo>
                    <a:pt x="3117" y="3233714"/>
                    <a:pt x="1212" y="3269909"/>
                    <a:pt x="1212" y="3306104"/>
                  </a:cubicBezTo>
                  <a:cubicBezTo>
                    <a:pt x="1212" y="3343251"/>
                    <a:pt x="2165" y="3380399"/>
                    <a:pt x="2165" y="3417546"/>
                  </a:cubicBezTo>
                  <a:cubicBezTo>
                    <a:pt x="3117" y="3491841"/>
                    <a:pt x="7880" y="3552801"/>
                    <a:pt x="7880" y="3627096"/>
                  </a:cubicBezTo>
                  <a:cubicBezTo>
                    <a:pt x="7880" y="3819501"/>
                    <a:pt x="4070" y="4011906"/>
                    <a:pt x="3117" y="4204311"/>
                  </a:cubicBezTo>
                  <a:cubicBezTo>
                    <a:pt x="2165" y="4316706"/>
                    <a:pt x="5974" y="4379571"/>
                    <a:pt x="5974" y="4491967"/>
                  </a:cubicBezTo>
                  <a:cubicBezTo>
                    <a:pt x="5974" y="4593884"/>
                    <a:pt x="260" y="5787367"/>
                    <a:pt x="13595" y="5828324"/>
                  </a:cubicBezTo>
                  <a:cubicBezTo>
                    <a:pt x="9785" y="5676876"/>
                    <a:pt x="13595" y="4532924"/>
                    <a:pt x="12642" y="445577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34717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_White_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60FA68D-EAD4-054F-AACA-58C0C284E2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17510" y="4617734"/>
            <a:ext cx="10515600" cy="777378"/>
          </a:xfrm>
        </p:spPr>
        <p:txBody>
          <a:bodyPr>
            <a:noAutofit/>
          </a:bodyPr>
          <a:lstStyle>
            <a:lvl1pPr algn="l">
              <a:defRPr sz="4600"/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DBCD1336-ECDB-5946-9DB8-90613322AD1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15200" y="5510930"/>
            <a:ext cx="4800600" cy="9797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l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914400" indent="0" algn="l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1371600" indent="0" algn="l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1828800" indent="0" algn="l">
              <a:buFont typeface="Arial" panose="020B0604020202020204" pitchFamily="34" charset="0"/>
              <a:buNone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1736AEC7-EA89-5142-9FE2-63A196FCF62B}"/>
              </a:ext>
            </a:extLst>
          </p:cNvPr>
          <p:cNvSpPr/>
          <p:nvPr userDrawn="1"/>
        </p:nvSpPr>
        <p:spPr>
          <a:xfrm>
            <a:off x="637693" y="5376824"/>
            <a:ext cx="3200400" cy="36576"/>
          </a:xfrm>
          <a:custGeom>
            <a:avLst/>
            <a:gdLst>
              <a:gd name="connsiteX0" fmla="*/ 8086533 w 10576367"/>
              <a:gd name="connsiteY0" fmla="*/ 6567 h 19209"/>
              <a:gd name="connsiteX1" fmla="*/ 7325486 w 10576367"/>
              <a:gd name="connsiteY1" fmla="*/ 4662 h 19209"/>
              <a:gd name="connsiteX2" fmla="*/ 7181658 w 10576367"/>
              <a:gd name="connsiteY2" fmla="*/ 4662 h 19209"/>
              <a:gd name="connsiteX3" fmla="*/ 6513003 w 10576367"/>
              <a:gd name="connsiteY3" fmla="*/ 2757 h 19209"/>
              <a:gd name="connsiteX4" fmla="*/ 6240588 w 10576367"/>
              <a:gd name="connsiteY4" fmla="*/ 1804 h 19209"/>
              <a:gd name="connsiteX5" fmla="*/ 6117716 w 10576367"/>
              <a:gd name="connsiteY5" fmla="*/ 3709 h 19209"/>
              <a:gd name="connsiteX6" fmla="*/ 5981508 w 10576367"/>
              <a:gd name="connsiteY6" fmla="*/ 5614 h 19209"/>
              <a:gd name="connsiteX7" fmla="*/ 5824346 w 10576367"/>
              <a:gd name="connsiteY7" fmla="*/ 5614 h 19209"/>
              <a:gd name="connsiteX8" fmla="*/ 5515736 w 10576367"/>
              <a:gd name="connsiteY8" fmla="*/ 3709 h 19209"/>
              <a:gd name="connsiteX9" fmla="*/ 5416676 w 10576367"/>
              <a:gd name="connsiteY9" fmla="*/ 7519 h 19209"/>
              <a:gd name="connsiteX10" fmla="*/ 5333808 w 10576367"/>
              <a:gd name="connsiteY10" fmla="*/ 1804 h 19209"/>
              <a:gd name="connsiteX11" fmla="*/ 5309043 w 10576367"/>
              <a:gd name="connsiteY11" fmla="*/ 3709 h 19209"/>
              <a:gd name="connsiteX12" fmla="*/ 5293803 w 10576367"/>
              <a:gd name="connsiteY12" fmla="*/ 2757 h 19209"/>
              <a:gd name="connsiteX13" fmla="*/ 5103303 w 10576367"/>
              <a:gd name="connsiteY13" fmla="*/ 852 h 19209"/>
              <a:gd name="connsiteX14" fmla="*/ 4751831 w 10576367"/>
              <a:gd name="connsiteY14" fmla="*/ 4662 h 19209"/>
              <a:gd name="connsiteX15" fmla="*/ 4362258 w 10576367"/>
              <a:gd name="connsiteY15" fmla="*/ 8472 h 19209"/>
              <a:gd name="connsiteX16" fmla="*/ 3956493 w 10576367"/>
              <a:gd name="connsiteY16" fmla="*/ 7519 h 19209"/>
              <a:gd name="connsiteX17" fmla="*/ 3611688 w 10576367"/>
              <a:gd name="connsiteY17" fmla="*/ 7519 h 19209"/>
              <a:gd name="connsiteX18" fmla="*/ 3297363 w 10576367"/>
              <a:gd name="connsiteY18" fmla="*/ 7519 h 19209"/>
              <a:gd name="connsiteX19" fmla="*/ 3257358 w 10576367"/>
              <a:gd name="connsiteY19" fmla="*/ 3709 h 19209"/>
              <a:gd name="connsiteX20" fmla="*/ 3213543 w 10576367"/>
              <a:gd name="connsiteY20" fmla="*/ 3709 h 19209"/>
              <a:gd name="connsiteX21" fmla="*/ 3039236 w 10576367"/>
              <a:gd name="connsiteY21" fmla="*/ 3709 h 19209"/>
              <a:gd name="connsiteX22" fmla="*/ 2960178 w 10576367"/>
              <a:gd name="connsiteY22" fmla="*/ 4662 h 19209"/>
              <a:gd name="connsiteX23" fmla="*/ 2885883 w 10576367"/>
              <a:gd name="connsiteY23" fmla="*/ 6567 h 19209"/>
              <a:gd name="connsiteX24" fmla="*/ 2824923 w 10576367"/>
              <a:gd name="connsiteY24" fmla="*/ 5614 h 19209"/>
              <a:gd name="connsiteX25" fmla="*/ 2819208 w 10576367"/>
              <a:gd name="connsiteY25" fmla="*/ 5614 h 19209"/>
              <a:gd name="connsiteX26" fmla="*/ 2794443 w 10576367"/>
              <a:gd name="connsiteY26" fmla="*/ 4662 h 19209"/>
              <a:gd name="connsiteX27" fmla="*/ 2762058 w 10576367"/>
              <a:gd name="connsiteY27" fmla="*/ 5614 h 19209"/>
              <a:gd name="connsiteX28" fmla="*/ 2746818 w 10576367"/>
              <a:gd name="connsiteY28" fmla="*/ 5614 h 19209"/>
              <a:gd name="connsiteX29" fmla="*/ 2713481 w 10576367"/>
              <a:gd name="connsiteY29" fmla="*/ 3709 h 19209"/>
              <a:gd name="connsiteX30" fmla="*/ 2667761 w 10576367"/>
              <a:gd name="connsiteY30" fmla="*/ 5614 h 19209"/>
              <a:gd name="connsiteX31" fmla="*/ 2546793 w 10576367"/>
              <a:gd name="connsiteY31" fmla="*/ 5614 h 19209"/>
              <a:gd name="connsiteX32" fmla="*/ 2424873 w 10576367"/>
              <a:gd name="connsiteY32" fmla="*/ 3709 h 19209"/>
              <a:gd name="connsiteX33" fmla="*/ 18858 w 10576367"/>
              <a:gd name="connsiteY33" fmla="*/ 8472 h 19209"/>
              <a:gd name="connsiteX34" fmla="*/ 2724911 w 10576367"/>
              <a:gd name="connsiteY34" fmla="*/ 11329 h 19209"/>
              <a:gd name="connsiteX35" fmla="*/ 2773488 w 10576367"/>
              <a:gd name="connsiteY35" fmla="*/ 11329 h 19209"/>
              <a:gd name="connsiteX36" fmla="*/ 2783966 w 10576367"/>
              <a:gd name="connsiteY36" fmla="*/ 11329 h 19209"/>
              <a:gd name="connsiteX37" fmla="*/ 3555491 w 10576367"/>
              <a:gd name="connsiteY37" fmla="*/ 17997 h 19209"/>
              <a:gd name="connsiteX38" fmla="*/ 4139373 w 10576367"/>
              <a:gd name="connsiteY38" fmla="*/ 18949 h 19209"/>
              <a:gd name="connsiteX39" fmla="*/ 4322253 w 10576367"/>
              <a:gd name="connsiteY39" fmla="*/ 15139 h 19209"/>
              <a:gd name="connsiteX40" fmla="*/ 4475606 w 10576367"/>
              <a:gd name="connsiteY40" fmla="*/ 13234 h 19209"/>
              <a:gd name="connsiteX41" fmla="*/ 4601336 w 10576367"/>
              <a:gd name="connsiteY41" fmla="*/ 15139 h 19209"/>
              <a:gd name="connsiteX42" fmla="*/ 4767071 w 10576367"/>
              <a:gd name="connsiteY42" fmla="*/ 15139 h 19209"/>
              <a:gd name="connsiteX43" fmla="*/ 4860416 w 10576367"/>
              <a:gd name="connsiteY43" fmla="*/ 15139 h 19209"/>
              <a:gd name="connsiteX44" fmla="*/ 4944236 w 10576367"/>
              <a:gd name="connsiteY44" fmla="*/ 11329 h 19209"/>
              <a:gd name="connsiteX45" fmla="*/ 5038533 w 10576367"/>
              <a:gd name="connsiteY45" fmla="*/ 16092 h 19209"/>
              <a:gd name="connsiteX46" fmla="*/ 5367146 w 10576367"/>
              <a:gd name="connsiteY46" fmla="*/ 16092 h 19209"/>
              <a:gd name="connsiteX47" fmla="*/ 5477636 w 10576367"/>
              <a:gd name="connsiteY47" fmla="*/ 16092 h 19209"/>
              <a:gd name="connsiteX48" fmla="*/ 5589078 w 10576367"/>
              <a:gd name="connsiteY48" fmla="*/ 18949 h 19209"/>
              <a:gd name="connsiteX49" fmla="*/ 5801486 w 10576367"/>
              <a:gd name="connsiteY49" fmla="*/ 17044 h 19209"/>
              <a:gd name="connsiteX50" fmla="*/ 5996749 w 10576367"/>
              <a:gd name="connsiteY50" fmla="*/ 17997 h 19209"/>
              <a:gd name="connsiteX51" fmla="*/ 6199631 w 10576367"/>
              <a:gd name="connsiteY51" fmla="*/ 17044 h 19209"/>
              <a:gd name="connsiteX52" fmla="*/ 6580631 w 10576367"/>
              <a:gd name="connsiteY52" fmla="*/ 11329 h 19209"/>
              <a:gd name="connsiteX53" fmla="*/ 7629333 w 10576367"/>
              <a:gd name="connsiteY53" fmla="*/ 16092 h 19209"/>
              <a:gd name="connsiteX54" fmla="*/ 8151303 w 10576367"/>
              <a:gd name="connsiteY54" fmla="*/ 13234 h 19209"/>
              <a:gd name="connsiteX55" fmla="*/ 10576368 w 10576367"/>
              <a:gd name="connsiteY55" fmla="*/ 5614 h 19209"/>
              <a:gd name="connsiteX56" fmla="*/ 8086533 w 10576367"/>
              <a:gd name="connsiteY56" fmla="*/ 6567 h 1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576367" h="19209">
                <a:moveTo>
                  <a:pt x="8086533" y="6567"/>
                </a:moveTo>
                <a:cubicBezTo>
                  <a:pt x="7816024" y="8472"/>
                  <a:pt x="7595996" y="4662"/>
                  <a:pt x="7325486" y="4662"/>
                </a:cubicBezTo>
                <a:cubicBezTo>
                  <a:pt x="7277861" y="4662"/>
                  <a:pt x="7229283" y="4662"/>
                  <a:pt x="7181658" y="4662"/>
                </a:cubicBezTo>
                <a:cubicBezTo>
                  <a:pt x="6958774" y="3709"/>
                  <a:pt x="6735888" y="3709"/>
                  <a:pt x="6513003" y="2757"/>
                </a:cubicBezTo>
                <a:cubicBezTo>
                  <a:pt x="6422516" y="2757"/>
                  <a:pt x="6332028" y="1804"/>
                  <a:pt x="6240588" y="1804"/>
                </a:cubicBezTo>
                <a:cubicBezTo>
                  <a:pt x="6199631" y="1804"/>
                  <a:pt x="6157721" y="3709"/>
                  <a:pt x="6117716" y="3709"/>
                </a:cubicBezTo>
                <a:cubicBezTo>
                  <a:pt x="6071996" y="4662"/>
                  <a:pt x="6026276" y="5614"/>
                  <a:pt x="5981508" y="5614"/>
                </a:cubicBezTo>
                <a:cubicBezTo>
                  <a:pt x="5929121" y="6567"/>
                  <a:pt x="5876733" y="5614"/>
                  <a:pt x="5824346" y="5614"/>
                </a:cubicBezTo>
                <a:cubicBezTo>
                  <a:pt x="5761481" y="5614"/>
                  <a:pt x="5515736" y="3709"/>
                  <a:pt x="5515736" y="3709"/>
                </a:cubicBezTo>
                <a:cubicBezTo>
                  <a:pt x="5465253" y="5614"/>
                  <a:pt x="5423343" y="7519"/>
                  <a:pt x="5416676" y="7519"/>
                </a:cubicBezTo>
                <a:cubicBezTo>
                  <a:pt x="5387149" y="7519"/>
                  <a:pt x="5364288" y="-101"/>
                  <a:pt x="5333808" y="1804"/>
                </a:cubicBezTo>
                <a:cubicBezTo>
                  <a:pt x="5325236" y="2757"/>
                  <a:pt x="5317616" y="3709"/>
                  <a:pt x="5309043" y="3709"/>
                </a:cubicBezTo>
                <a:cubicBezTo>
                  <a:pt x="5303328" y="3709"/>
                  <a:pt x="5298566" y="3709"/>
                  <a:pt x="5293803" y="2757"/>
                </a:cubicBezTo>
                <a:cubicBezTo>
                  <a:pt x="5230938" y="-1053"/>
                  <a:pt x="5167121" y="-101"/>
                  <a:pt x="5103303" y="852"/>
                </a:cubicBezTo>
                <a:cubicBezTo>
                  <a:pt x="4986146" y="1804"/>
                  <a:pt x="4868988" y="3709"/>
                  <a:pt x="4751831" y="4662"/>
                </a:cubicBezTo>
                <a:cubicBezTo>
                  <a:pt x="4621338" y="6567"/>
                  <a:pt x="4492751" y="8472"/>
                  <a:pt x="4362258" y="8472"/>
                </a:cubicBezTo>
                <a:cubicBezTo>
                  <a:pt x="4227003" y="7519"/>
                  <a:pt x="4091748" y="7519"/>
                  <a:pt x="3956493" y="7519"/>
                </a:cubicBezTo>
                <a:cubicBezTo>
                  <a:pt x="3841241" y="7519"/>
                  <a:pt x="3726941" y="7519"/>
                  <a:pt x="3611688" y="7519"/>
                </a:cubicBezTo>
                <a:cubicBezTo>
                  <a:pt x="3506913" y="7519"/>
                  <a:pt x="3402138" y="7519"/>
                  <a:pt x="3297363" y="7519"/>
                </a:cubicBezTo>
                <a:cubicBezTo>
                  <a:pt x="3276408" y="6567"/>
                  <a:pt x="3261168" y="3709"/>
                  <a:pt x="3257358" y="3709"/>
                </a:cubicBezTo>
                <a:cubicBezTo>
                  <a:pt x="3235451" y="5614"/>
                  <a:pt x="3234498" y="852"/>
                  <a:pt x="3213543" y="3709"/>
                </a:cubicBezTo>
                <a:cubicBezTo>
                  <a:pt x="3206876" y="4662"/>
                  <a:pt x="3068763" y="7519"/>
                  <a:pt x="3039236" y="3709"/>
                </a:cubicBezTo>
                <a:cubicBezTo>
                  <a:pt x="3038283" y="3709"/>
                  <a:pt x="2962083" y="4662"/>
                  <a:pt x="2960178" y="4662"/>
                </a:cubicBezTo>
                <a:cubicBezTo>
                  <a:pt x="2951606" y="3709"/>
                  <a:pt x="2914458" y="4662"/>
                  <a:pt x="2885883" y="6567"/>
                </a:cubicBezTo>
                <a:cubicBezTo>
                  <a:pt x="2865881" y="6567"/>
                  <a:pt x="2845878" y="5614"/>
                  <a:pt x="2824923" y="5614"/>
                </a:cubicBezTo>
                <a:cubicBezTo>
                  <a:pt x="2823018" y="5614"/>
                  <a:pt x="2821113" y="5614"/>
                  <a:pt x="2819208" y="5614"/>
                </a:cubicBezTo>
                <a:cubicBezTo>
                  <a:pt x="2811588" y="5614"/>
                  <a:pt x="2803016" y="4662"/>
                  <a:pt x="2794443" y="4662"/>
                </a:cubicBezTo>
                <a:cubicBezTo>
                  <a:pt x="2788728" y="4662"/>
                  <a:pt x="2771583" y="4662"/>
                  <a:pt x="2762058" y="5614"/>
                </a:cubicBezTo>
                <a:cubicBezTo>
                  <a:pt x="2757296" y="5614"/>
                  <a:pt x="2751581" y="5614"/>
                  <a:pt x="2746818" y="5614"/>
                </a:cubicBezTo>
                <a:cubicBezTo>
                  <a:pt x="2739198" y="4662"/>
                  <a:pt x="2732531" y="2757"/>
                  <a:pt x="2713481" y="3709"/>
                </a:cubicBezTo>
                <a:cubicBezTo>
                  <a:pt x="2700146" y="4662"/>
                  <a:pt x="2683953" y="5614"/>
                  <a:pt x="2667761" y="5614"/>
                </a:cubicBezTo>
                <a:cubicBezTo>
                  <a:pt x="2627756" y="5614"/>
                  <a:pt x="2586798" y="5614"/>
                  <a:pt x="2546793" y="5614"/>
                </a:cubicBezTo>
                <a:cubicBezTo>
                  <a:pt x="2497263" y="4662"/>
                  <a:pt x="2443923" y="4662"/>
                  <a:pt x="2424873" y="3709"/>
                </a:cubicBezTo>
                <a:cubicBezTo>
                  <a:pt x="2393441" y="2757"/>
                  <a:pt x="352233" y="4662"/>
                  <a:pt x="18858" y="8472"/>
                </a:cubicBezTo>
                <a:cubicBezTo>
                  <a:pt x="-251652" y="12282"/>
                  <a:pt x="2473451" y="11329"/>
                  <a:pt x="2724911" y="11329"/>
                </a:cubicBezTo>
                <a:cubicBezTo>
                  <a:pt x="2741103" y="12282"/>
                  <a:pt x="2757296" y="12282"/>
                  <a:pt x="2773488" y="11329"/>
                </a:cubicBezTo>
                <a:lnTo>
                  <a:pt x="2783966" y="11329"/>
                </a:lnTo>
                <a:cubicBezTo>
                  <a:pt x="3050666" y="11329"/>
                  <a:pt x="3287838" y="20854"/>
                  <a:pt x="3555491" y="17997"/>
                </a:cubicBezTo>
                <a:cubicBezTo>
                  <a:pt x="3745991" y="16092"/>
                  <a:pt x="3948873" y="15139"/>
                  <a:pt x="4139373" y="18949"/>
                </a:cubicBezTo>
                <a:cubicBezTo>
                  <a:pt x="4193666" y="19902"/>
                  <a:pt x="4267961" y="15139"/>
                  <a:pt x="4322253" y="15139"/>
                </a:cubicBezTo>
                <a:cubicBezTo>
                  <a:pt x="4373688" y="15139"/>
                  <a:pt x="4424171" y="13234"/>
                  <a:pt x="4475606" y="13234"/>
                </a:cubicBezTo>
                <a:cubicBezTo>
                  <a:pt x="4517516" y="13234"/>
                  <a:pt x="4559426" y="15139"/>
                  <a:pt x="4601336" y="15139"/>
                </a:cubicBezTo>
                <a:cubicBezTo>
                  <a:pt x="4656581" y="15139"/>
                  <a:pt x="4711826" y="15139"/>
                  <a:pt x="4767071" y="15139"/>
                </a:cubicBezTo>
                <a:cubicBezTo>
                  <a:pt x="4798503" y="15139"/>
                  <a:pt x="4828983" y="16092"/>
                  <a:pt x="4860416" y="15139"/>
                </a:cubicBezTo>
                <a:cubicBezTo>
                  <a:pt x="4888038" y="14187"/>
                  <a:pt x="4916613" y="11329"/>
                  <a:pt x="4944236" y="11329"/>
                </a:cubicBezTo>
                <a:cubicBezTo>
                  <a:pt x="4975668" y="11329"/>
                  <a:pt x="5007101" y="16092"/>
                  <a:pt x="5038533" y="16092"/>
                </a:cubicBezTo>
                <a:cubicBezTo>
                  <a:pt x="5148071" y="16092"/>
                  <a:pt x="5257608" y="16092"/>
                  <a:pt x="5367146" y="16092"/>
                </a:cubicBezTo>
                <a:cubicBezTo>
                  <a:pt x="5403341" y="16092"/>
                  <a:pt x="5441441" y="15139"/>
                  <a:pt x="5477636" y="16092"/>
                </a:cubicBezTo>
                <a:cubicBezTo>
                  <a:pt x="5514783" y="17044"/>
                  <a:pt x="5551931" y="18949"/>
                  <a:pt x="5589078" y="18949"/>
                </a:cubicBezTo>
                <a:cubicBezTo>
                  <a:pt x="5660516" y="19902"/>
                  <a:pt x="5731001" y="17997"/>
                  <a:pt x="5801486" y="17044"/>
                </a:cubicBezTo>
                <a:cubicBezTo>
                  <a:pt x="5865303" y="16092"/>
                  <a:pt x="5931978" y="17997"/>
                  <a:pt x="5996749" y="17997"/>
                </a:cubicBezTo>
                <a:cubicBezTo>
                  <a:pt x="6064376" y="17997"/>
                  <a:pt x="6132003" y="17044"/>
                  <a:pt x="6199631" y="17044"/>
                </a:cubicBezTo>
                <a:cubicBezTo>
                  <a:pt x="6334886" y="16092"/>
                  <a:pt x="6445376" y="11329"/>
                  <a:pt x="6580631" y="11329"/>
                </a:cubicBezTo>
                <a:cubicBezTo>
                  <a:pt x="6930199" y="11329"/>
                  <a:pt x="7279766" y="15139"/>
                  <a:pt x="7629333" y="16092"/>
                </a:cubicBezTo>
                <a:cubicBezTo>
                  <a:pt x="7833168" y="17044"/>
                  <a:pt x="7947468" y="13234"/>
                  <a:pt x="8151303" y="13234"/>
                </a:cubicBezTo>
                <a:cubicBezTo>
                  <a:pt x="8337041" y="13234"/>
                  <a:pt x="10502073" y="18949"/>
                  <a:pt x="10576368" y="5614"/>
                </a:cubicBezTo>
                <a:cubicBezTo>
                  <a:pt x="10302048" y="9424"/>
                  <a:pt x="8226551" y="5614"/>
                  <a:pt x="8086533" y="6567"/>
                </a:cubicBezTo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1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E478-C661-A446-894F-20166497D4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5C3E"/>
                </a:solidFill>
              </a:defRPr>
            </a:lvl1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57E4C7-08AF-0441-8A66-43B6AD471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1570" y="1957930"/>
            <a:ext cx="4695324" cy="41687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5F35F5-CF76-FE48-851D-57C4A6462B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3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2BBE48-7F56-2046-9478-FE7A88A3F1F5}"/>
              </a:ext>
            </a:extLst>
          </p:cNvPr>
          <p:cNvSpPr txBox="1">
            <a:spLocks/>
          </p:cNvSpPr>
          <p:nvPr userDrawn="1"/>
        </p:nvSpPr>
        <p:spPr>
          <a:xfrm>
            <a:off x="547036" y="2870760"/>
            <a:ext cx="7682563" cy="378403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itle Placeholder 15">
            <a:extLst>
              <a:ext uri="{FF2B5EF4-FFF2-40B4-BE49-F238E27FC236}">
                <a16:creationId xmlns:a16="http://schemas.microsoft.com/office/drawing/2014/main" id="{19BD1A71-D345-B640-AC66-9CC7D61B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93123"/>
            <a:ext cx="12192000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80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5" r:id="rId2"/>
    <p:sldLayoutId id="2147483713" r:id="rId3"/>
    <p:sldLayoutId id="2147483826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15">
            <a:extLst>
              <a:ext uri="{FF2B5EF4-FFF2-40B4-BE49-F238E27FC236}">
                <a16:creationId xmlns:a16="http://schemas.microsoft.com/office/drawing/2014/main" id="{19BD1A71-D345-B640-AC66-9CC7D61B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93123"/>
            <a:ext cx="12192000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7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8" r:id="rId2"/>
    <p:sldLayoutId id="2147483727" r:id="rId3"/>
    <p:sldLayoutId id="2147483829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005C3E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rgbClr val="005C3E"/>
          </a:solidFill>
          <a:latin typeface="+mj-lt"/>
          <a:ea typeface="+mn-ea"/>
          <a:cs typeface="Calibri" panose="020F050202020403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D65171-1057-0045-A7FB-97714046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570" y="365125"/>
            <a:ext cx="4834317" cy="1496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4BDF4-BDB9-7847-958F-2E7910BE6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1570" y="1957930"/>
            <a:ext cx="4695324" cy="4168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D4CF717-2D83-164D-A3A6-CED87C824151}"/>
              </a:ext>
            </a:extLst>
          </p:cNvPr>
          <p:cNvSpPr txBox="1">
            <a:spLocks/>
          </p:cNvSpPr>
          <p:nvPr userDrawn="1"/>
        </p:nvSpPr>
        <p:spPr>
          <a:xfrm>
            <a:off x="8852687" y="64939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spc="100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solidFill>
                  <a:schemeClr val="accent6"/>
                </a:solidFill>
              </a:rPr>
              <a:t>COUNTRY Financial    </a:t>
            </a:r>
            <a:fld id="{BC4E89D9-E1EC-4548-8713-E6714F0258F5}" type="slidenum">
              <a:rPr lang="en-US" sz="900" smtClean="0">
                <a:solidFill>
                  <a:schemeClr val="accent6"/>
                </a:solidFill>
              </a:rPr>
              <a:pPr/>
              <a:t>‹#›</a:t>
            </a:fld>
            <a:endParaRPr lang="en-US" sz="9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7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730" r:id="rId2"/>
    <p:sldLayoutId id="2147483821" r:id="rId3"/>
    <p:sldLayoutId id="2147483822" r:id="rId4"/>
    <p:sldLayoutId id="2147483824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0" baseline="0">
          <a:solidFill>
            <a:srgbClr val="005C3E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2BBE48-7F56-2046-9478-FE7A88A3F1F5}"/>
              </a:ext>
            </a:extLst>
          </p:cNvPr>
          <p:cNvSpPr txBox="1">
            <a:spLocks/>
          </p:cNvSpPr>
          <p:nvPr userDrawn="1"/>
        </p:nvSpPr>
        <p:spPr>
          <a:xfrm>
            <a:off x="547036" y="2870760"/>
            <a:ext cx="7682563" cy="378403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itle Placeholder 15">
            <a:extLst>
              <a:ext uri="{FF2B5EF4-FFF2-40B4-BE49-F238E27FC236}">
                <a16:creationId xmlns:a16="http://schemas.microsoft.com/office/drawing/2014/main" id="{19BD1A71-D345-B640-AC66-9CC7D61B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9788"/>
            <a:ext cx="10183091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F085A90-6DEB-4140-869F-F35AC911B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219572"/>
            <a:ext cx="10183091" cy="4971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A79D046-BEE3-DA48-91C5-AB122D38231D}"/>
              </a:ext>
            </a:extLst>
          </p:cNvPr>
          <p:cNvSpPr txBox="1">
            <a:spLocks/>
          </p:cNvSpPr>
          <p:nvPr userDrawn="1"/>
        </p:nvSpPr>
        <p:spPr>
          <a:xfrm>
            <a:off x="8852687" y="64939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spc="100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solidFill>
                  <a:schemeClr val="accent6"/>
                </a:solidFill>
              </a:rPr>
              <a:t>COUNTRY Financial    </a:t>
            </a:r>
            <a:fld id="{BC4E89D9-E1EC-4548-8713-E6714F0258F5}" type="slidenum">
              <a:rPr lang="en-US" sz="900" smtClean="0">
                <a:solidFill>
                  <a:schemeClr val="accent6"/>
                </a:solidFill>
              </a:rPr>
              <a:pPr/>
              <a:t>‹#›</a:t>
            </a:fld>
            <a:endParaRPr lang="en-US" sz="900">
              <a:solidFill>
                <a:schemeClr val="accent6"/>
              </a:solidFill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6978534E-EAC3-A645-AD05-A543282A03C7}"/>
              </a:ext>
            </a:extLst>
          </p:cNvPr>
          <p:cNvSpPr/>
          <p:nvPr userDrawn="1"/>
        </p:nvSpPr>
        <p:spPr>
          <a:xfrm rot="5400000">
            <a:off x="6156050" y="920731"/>
            <a:ext cx="35809" cy="11155680"/>
          </a:xfrm>
          <a:custGeom>
            <a:avLst/>
            <a:gdLst>
              <a:gd name="connsiteX0" fmla="*/ 15500 w 22066"/>
              <a:gd name="connsiteY0" fmla="*/ 4286655 h 5604914"/>
              <a:gd name="connsiteX1" fmla="*/ 17405 w 22066"/>
              <a:gd name="connsiteY1" fmla="*/ 3882795 h 5604914"/>
              <a:gd name="connsiteX2" fmla="*/ 17405 w 22066"/>
              <a:gd name="connsiteY2" fmla="*/ 3806595 h 5604914"/>
              <a:gd name="connsiteX3" fmla="*/ 19310 w 22066"/>
              <a:gd name="connsiteY3" fmla="*/ 3452265 h 5604914"/>
              <a:gd name="connsiteX4" fmla="*/ 20262 w 22066"/>
              <a:gd name="connsiteY4" fmla="*/ 3308438 h 5604914"/>
              <a:gd name="connsiteX5" fmla="*/ 18357 w 22066"/>
              <a:gd name="connsiteY5" fmla="*/ 3243668 h 5604914"/>
              <a:gd name="connsiteX6" fmla="*/ 16452 w 22066"/>
              <a:gd name="connsiteY6" fmla="*/ 3171278 h 5604914"/>
              <a:gd name="connsiteX7" fmla="*/ 16452 w 22066"/>
              <a:gd name="connsiteY7" fmla="*/ 3088410 h 5604914"/>
              <a:gd name="connsiteX8" fmla="*/ 18357 w 22066"/>
              <a:gd name="connsiteY8" fmla="*/ 2924580 h 5604914"/>
              <a:gd name="connsiteX9" fmla="*/ 14547 w 22066"/>
              <a:gd name="connsiteY9" fmla="*/ 2872193 h 5604914"/>
              <a:gd name="connsiteX10" fmla="*/ 20262 w 22066"/>
              <a:gd name="connsiteY10" fmla="*/ 2828378 h 5604914"/>
              <a:gd name="connsiteX11" fmla="*/ 18357 w 22066"/>
              <a:gd name="connsiteY11" fmla="*/ 2815043 h 5604914"/>
              <a:gd name="connsiteX12" fmla="*/ 19310 w 22066"/>
              <a:gd name="connsiteY12" fmla="*/ 2806470 h 5604914"/>
              <a:gd name="connsiteX13" fmla="*/ 21215 w 22066"/>
              <a:gd name="connsiteY13" fmla="*/ 2705505 h 5604914"/>
              <a:gd name="connsiteX14" fmla="*/ 17405 w 22066"/>
              <a:gd name="connsiteY14" fmla="*/ 2519768 h 5604914"/>
              <a:gd name="connsiteX15" fmla="*/ 13595 w 22066"/>
              <a:gd name="connsiteY15" fmla="*/ 2313075 h 5604914"/>
              <a:gd name="connsiteX16" fmla="*/ 14547 w 22066"/>
              <a:gd name="connsiteY16" fmla="*/ 2097810 h 5604914"/>
              <a:gd name="connsiteX17" fmla="*/ 14547 w 22066"/>
              <a:gd name="connsiteY17" fmla="*/ 1914930 h 5604914"/>
              <a:gd name="connsiteX18" fmla="*/ 14547 w 22066"/>
              <a:gd name="connsiteY18" fmla="*/ 1748243 h 5604914"/>
              <a:gd name="connsiteX19" fmla="*/ 18357 w 22066"/>
              <a:gd name="connsiteY19" fmla="*/ 1727288 h 5604914"/>
              <a:gd name="connsiteX20" fmla="*/ 18357 w 22066"/>
              <a:gd name="connsiteY20" fmla="*/ 1703475 h 5604914"/>
              <a:gd name="connsiteX21" fmla="*/ 18357 w 22066"/>
              <a:gd name="connsiteY21" fmla="*/ 1611083 h 5604914"/>
              <a:gd name="connsiteX22" fmla="*/ 17405 w 22066"/>
              <a:gd name="connsiteY22" fmla="*/ 1569173 h 5604914"/>
              <a:gd name="connsiteX23" fmla="*/ 15500 w 22066"/>
              <a:gd name="connsiteY23" fmla="*/ 1530120 h 5604914"/>
              <a:gd name="connsiteX24" fmla="*/ 16452 w 22066"/>
              <a:gd name="connsiteY24" fmla="*/ 1497735 h 5604914"/>
              <a:gd name="connsiteX25" fmla="*/ 16452 w 22066"/>
              <a:gd name="connsiteY25" fmla="*/ 1494878 h 5604914"/>
              <a:gd name="connsiteX26" fmla="*/ 17405 w 22066"/>
              <a:gd name="connsiteY26" fmla="*/ 1481543 h 5604914"/>
              <a:gd name="connsiteX27" fmla="*/ 16452 w 22066"/>
              <a:gd name="connsiteY27" fmla="*/ 1464398 h 5604914"/>
              <a:gd name="connsiteX28" fmla="*/ 16452 w 22066"/>
              <a:gd name="connsiteY28" fmla="*/ 1455825 h 5604914"/>
              <a:gd name="connsiteX29" fmla="*/ 18357 w 22066"/>
              <a:gd name="connsiteY29" fmla="*/ 1437728 h 5604914"/>
              <a:gd name="connsiteX30" fmla="*/ 16452 w 22066"/>
              <a:gd name="connsiteY30" fmla="*/ 1413915 h 5604914"/>
              <a:gd name="connsiteX31" fmla="*/ 16452 w 22066"/>
              <a:gd name="connsiteY31" fmla="*/ 1350098 h 5604914"/>
              <a:gd name="connsiteX32" fmla="*/ 18357 w 22066"/>
              <a:gd name="connsiteY32" fmla="*/ 1285328 h 5604914"/>
              <a:gd name="connsiteX33" fmla="*/ 13595 w 22066"/>
              <a:gd name="connsiteY33" fmla="*/ 9930 h 5604914"/>
              <a:gd name="connsiteX34" fmla="*/ 7880 w 22066"/>
              <a:gd name="connsiteY34" fmla="*/ 1444395 h 5604914"/>
              <a:gd name="connsiteX35" fmla="*/ 7880 w 22066"/>
              <a:gd name="connsiteY35" fmla="*/ 1470113 h 5604914"/>
              <a:gd name="connsiteX36" fmla="*/ 7880 w 22066"/>
              <a:gd name="connsiteY36" fmla="*/ 1475828 h 5604914"/>
              <a:gd name="connsiteX37" fmla="*/ 1212 w 22066"/>
              <a:gd name="connsiteY37" fmla="*/ 1884450 h 5604914"/>
              <a:gd name="connsiteX38" fmla="*/ 260 w 22066"/>
              <a:gd name="connsiteY38" fmla="*/ 2194013 h 5604914"/>
              <a:gd name="connsiteX39" fmla="*/ 4070 w 22066"/>
              <a:gd name="connsiteY39" fmla="*/ 2291168 h 5604914"/>
              <a:gd name="connsiteX40" fmla="*/ 5975 w 22066"/>
              <a:gd name="connsiteY40" fmla="*/ 2372130 h 5604914"/>
              <a:gd name="connsiteX41" fmla="*/ 4070 w 22066"/>
              <a:gd name="connsiteY41" fmla="*/ 2438805 h 5604914"/>
              <a:gd name="connsiteX42" fmla="*/ 4070 w 22066"/>
              <a:gd name="connsiteY42" fmla="*/ 2526435 h 5604914"/>
              <a:gd name="connsiteX43" fmla="*/ 4070 w 22066"/>
              <a:gd name="connsiteY43" fmla="*/ 2575965 h 5604914"/>
              <a:gd name="connsiteX44" fmla="*/ 7880 w 22066"/>
              <a:gd name="connsiteY44" fmla="*/ 2620733 h 5604914"/>
              <a:gd name="connsiteX45" fmla="*/ 3117 w 22066"/>
              <a:gd name="connsiteY45" fmla="*/ 2671215 h 5604914"/>
              <a:gd name="connsiteX46" fmla="*/ 3117 w 22066"/>
              <a:gd name="connsiteY46" fmla="*/ 2845523 h 5604914"/>
              <a:gd name="connsiteX47" fmla="*/ 3117 w 22066"/>
              <a:gd name="connsiteY47" fmla="*/ 2904578 h 5604914"/>
              <a:gd name="connsiteX48" fmla="*/ 260 w 22066"/>
              <a:gd name="connsiteY48" fmla="*/ 2963633 h 5604914"/>
              <a:gd name="connsiteX49" fmla="*/ 2165 w 22066"/>
              <a:gd name="connsiteY49" fmla="*/ 3076028 h 5604914"/>
              <a:gd name="connsiteX50" fmla="*/ 1212 w 22066"/>
              <a:gd name="connsiteY50" fmla="*/ 3178898 h 5604914"/>
              <a:gd name="connsiteX51" fmla="*/ 2165 w 22066"/>
              <a:gd name="connsiteY51" fmla="*/ 3286530 h 5604914"/>
              <a:gd name="connsiteX52" fmla="*/ 7880 w 22066"/>
              <a:gd name="connsiteY52" fmla="*/ 3488460 h 5604914"/>
              <a:gd name="connsiteX53" fmla="*/ 3117 w 22066"/>
              <a:gd name="connsiteY53" fmla="*/ 4043768 h 5604914"/>
              <a:gd name="connsiteX54" fmla="*/ 5975 w 22066"/>
              <a:gd name="connsiteY54" fmla="*/ 4319993 h 5604914"/>
              <a:gd name="connsiteX55" fmla="*/ 13595 w 22066"/>
              <a:gd name="connsiteY55" fmla="*/ 5604915 h 5604914"/>
              <a:gd name="connsiteX56" fmla="*/ 15500 w 22066"/>
              <a:gd name="connsiteY56" fmla="*/ 4286655 h 56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066" h="5604914">
                <a:moveTo>
                  <a:pt x="15500" y="4286655"/>
                </a:moveTo>
                <a:cubicBezTo>
                  <a:pt x="13595" y="4142828"/>
                  <a:pt x="17405" y="4026623"/>
                  <a:pt x="17405" y="3882795"/>
                </a:cubicBezTo>
                <a:cubicBezTo>
                  <a:pt x="17405" y="3857078"/>
                  <a:pt x="17405" y="3832313"/>
                  <a:pt x="17405" y="3806595"/>
                </a:cubicBezTo>
                <a:cubicBezTo>
                  <a:pt x="18357" y="3688485"/>
                  <a:pt x="18357" y="3570375"/>
                  <a:pt x="19310" y="3452265"/>
                </a:cubicBezTo>
                <a:cubicBezTo>
                  <a:pt x="19310" y="3404640"/>
                  <a:pt x="20262" y="3356063"/>
                  <a:pt x="20262" y="3308438"/>
                </a:cubicBezTo>
                <a:cubicBezTo>
                  <a:pt x="20262" y="3286530"/>
                  <a:pt x="18357" y="3264623"/>
                  <a:pt x="18357" y="3243668"/>
                </a:cubicBezTo>
                <a:cubicBezTo>
                  <a:pt x="17405" y="3219855"/>
                  <a:pt x="16452" y="3195090"/>
                  <a:pt x="16452" y="3171278"/>
                </a:cubicBezTo>
                <a:cubicBezTo>
                  <a:pt x="15500" y="3143655"/>
                  <a:pt x="16452" y="3116033"/>
                  <a:pt x="16452" y="3088410"/>
                </a:cubicBezTo>
                <a:cubicBezTo>
                  <a:pt x="16452" y="3055073"/>
                  <a:pt x="18357" y="2924580"/>
                  <a:pt x="18357" y="2924580"/>
                </a:cubicBezTo>
                <a:cubicBezTo>
                  <a:pt x="16452" y="2897910"/>
                  <a:pt x="14547" y="2875050"/>
                  <a:pt x="14547" y="2872193"/>
                </a:cubicBezTo>
                <a:cubicBezTo>
                  <a:pt x="14547" y="2856000"/>
                  <a:pt x="22167" y="2844570"/>
                  <a:pt x="20262" y="2828378"/>
                </a:cubicBezTo>
                <a:cubicBezTo>
                  <a:pt x="19310" y="2823615"/>
                  <a:pt x="18357" y="2819805"/>
                  <a:pt x="18357" y="2815043"/>
                </a:cubicBezTo>
                <a:cubicBezTo>
                  <a:pt x="18357" y="2812185"/>
                  <a:pt x="18357" y="2809328"/>
                  <a:pt x="19310" y="2806470"/>
                </a:cubicBezTo>
                <a:cubicBezTo>
                  <a:pt x="23120" y="2773133"/>
                  <a:pt x="22167" y="2738843"/>
                  <a:pt x="21215" y="2705505"/>
                </a:cubicBezTo>
                <a:cubicBezTo>
                  <a:pt x="20262" y="2643593"/>
                  <a:pt x="18357" y="2581680"/>
                  <a:pt x="17405" y="2519768"/>
                </a:cubicBezTo>
                <a:cubicBezTo>
                  <a:pt x="15500" y="2451188"/>
                  <a:pt x="13595" y="2382608"/>
                  <a:pt x="13595" y="2313075"/>
                </a:cubicBezTo>
                <a:cubicBezTo>
                  <a:pt x="14547" y="2241638"/>
                  <a:pt x="14547" y="2170200"/>
                  <a:pt x="14547" y="2097810"/>
                </a:cubicBezTo>
                <a:cubicBezTo>
                  <a:pt x="14547" y="2036850"/>
                  <a:pt x="14547" y="1975890"/>
                  <a:pt x="14547" y="1914930"/>
                </a:cubicBezTo>
                <a:cubicBezTo>
                  <a:pt x="14547" y="1859685"/>
                  <a:pt x="14547" y="1803488"/>
                  <a:pt x="14547" y="1748243"/>
                </a:cubicBezTo>
                <a:cubicBezTo>
                  <a:pt x="15500" y="1736813"/>
                  <a:pt x="18357" y="1729193"/>
                  <a:pt x="18357" y="1727288"/>
                </a:cubicBezTo>
                <a:cubicBezTo>
                  <a:pt x="16452" y="1715858"/>
                  <a:pt x="21215" y="1715858"/>
                  <a:pt x="18357" y="1703475"/>
                </a:cubicBezTo>
                <a:cubicBezTo>
                  <a:pt x="17405" y="1699665"/>
                  <a:pt x="14547" y="1627275"/>
                  <a:pt x="18357" y="1611083"/>
                </a:cubicBezTo>
                <a:cubicBezTo>
                  <a:pt x="18357" y="1610130"/>
                  <a:pt x="17405" y="1570125"/>
                  <a:pt x="17405" y="1569173"/>
                </a:cubicBezTo>
                <a:cubicBezTo>
                  <a:pt x="18357" y="1564410"/>
                  <a:pt x="17405" y="1545360"/>
                  <a:pt x="15500" y="1530120"/>
                </a:cubicBezTo>
                <a:cubicBezTo>
                  <a:pt x="15500" y="1519643"/>
                  <a:pt x="16452" y="1509165"/>
                  <a:pt x="16452" y="1497735"/>
                </a:cubicBezTo>
                <a:cubicBezTo>
                  <a:pt x="16452" y="1496783"/>
                  <a:pt x="16452" y="1495830"/>
                  <a:pt x="16452" y="1494878"/>
                </a:cubicBezTo>
                <a:cubicBezTo>
                  <a:pt x="16452" y="1491068"/>
                  <a:pt x="17405" y="1486305"/>
                  <a:pt x="17405" y="1481543"/>
                </a:cubicBezTo>
                <a:cubicBezTo>
                  <a:pt x="17405" y="1478685"/>
                  <a:pt x="17405" y="1469160"/>
                  <a:pt x="16452" y="1464398"/>
                </a:cubicBezTo>
                <a:cubicBezTo>
                  <a:pt x="16452" y="1461540"/>
                  <a:pt x="16452" y="1458683"/>
                  <a:pt x="16452" y="1455825"/>
                </a:cubicBezTo>
                <a:cubicBezTo>
                  <a:pt x="17405" y="1452015"/>
                  <a:pt x="19310" y="1448205"/>
                  <a:pt x="18357" y="1437728"/>
                </a:cubicBezTo>
                <a:cubicBezTo>
                  <a:pt x="17405" y="1430108"/>
                  <a:pt x="16452" y="1421535"/>
                  <a:pt x="16452" y="1413915"/>
                </a:cubicBezTo>
                <a:cubicBezTo>
                  <a:pt x="16452" y="1392960"/>
                  <a:pt x="16452" y="1371053"/>
                  <a:pt x="16452" y="1350098"/>
                </a:cubicBezTo>
                <a:cubicBezTo>
                  <a:pt x="17405" y="1323428"/>
                  <a:pt x="17405" y="1295805"/>
                  <a:pt x="18357" y="1285328"/>
                </a:cubicBezTo>
                <a:cubicBezTo>
                  <a:pt x="19310" y="1268183"/>
                  <a:pt x="17405" y="187095"/>
                  <a:pt x="13595" y="9930"/>
                </a:cubicBezTo>
                <a:cubicBezTo>
                  <a:pt x="6927" y="-132945"/>
                  <a:pt x="7880" y="1311045"/>
                  <a:pt x="7880" y="1444395"/>
                </a:cubicBezTo>
                <a:cubicBezTo>
                  <a:pt x="6927" y="1452968"/>
                  <a:pt x="6927" y="1461540"/>
                  <a:pt x="7880" y="1470113"/>
                </a:cubicBezTo>
                <a:lnTo>
                  <a:pt x="7880" y="1475828"/>
                </a:lnTo>
                <a:cubicBezTo>
                  <a:pt x="7880" y="1616798"/>
                  <a:pt x="-1645" y="1742528"/>
                  <a:pt x="1212" y="1884450"/>
                </a:cubicBezTo>
                <a:cubicBezTo>
                  <a:pt x="3117" y="1985415"/>
                  <a:pt x="4070" y="2093048"/>
                  <a:pt x="260" y="2194013"/>
                </a:cubicBezTo>
                <a:cubicBezTo>
                  <a:pt x="-693" y="2222588"/>
                  <a:pt x="4070" y="2262593"/>
                  <a:pt x="4070" y="2291168"/>
                </a:cubicBezTo>
                <a:cubicBezTo>
                  <a:pt x="4070" y="2317838"/>
                  <a:pt x="5975" y="2345460"/>
                  <a:pt x="5975" y="2372130"/>
                </a:cubicBezTo>
                <a:cubicBezTo>
                  <a:pt x="5975" y="2394038"/>
                  <a:pt x="4070" y="2416898"/>
                  <a:pt x="4070" y="2438805"/>
                </a:cubicBezTo>
                <a:cubicBezTo>
                  <a:pt x="4070" y="2468333"/>
                  <a:pt x="4070" y="2496908"/>
                  <a:pt x="4070" y="2526435"/>
                </a:cubicBezTo>
                <a:cubicBezTo>
                  <a:pt x="4070" y="2542628"/>
                  <a:pt x="3117" y="2559773"/>
                  <a:pt x="4070" y="2575965"/>
                </a:cubicBezTo>
                <a:cubicBezTo>
                  <a:pt x="5022" y="2591205"/>
                  <a:pt x="7880" y="2605493"/>
                  <a:pt x="7880" y="2620733"/>
                </a:cubicBezTo>
                <a:cubicBezTo>
                  <a:pt x="7880" y="2637878"/>
                  <a:pt x="3117" y="2654070"/>
                  <a:pt x="3117" y="2671215"/>
                </a:cubicBezTo>
                <a:cubicBezTo>
                  <a:pt x="3117" y="2729318"/>
                  <a:pt x="3117" y="2787420"/>
                  <a:pt x="3117" y="2845523"/>
                </a:cubicBezTo>
                <a:cubicBezTo>
                  <a:pt x="3117" y="2864573"/>
                  <a:pt x="4070" y="2884575"/>
                  <a:pt x="3117" y="2904578"/>
                </a:cubicBezTo>
                <a:cubicBezTo>
                  <a:pt x="2165" y="2924580"/>
                  <a:pt x="260" y="2943630"/>
                  <a:pt x="260" y="2963633"/>
                </a:cubicBezTo>
                <a:cubicBezTo>
                  <a:pt x="-693" y="3001733"/>
                  <a:pt x="1212" y="3038880"/>
                  <a:pt x="2165" y="3076028"/>
                </a:cubicBezTo>
                <a:cubicBezTo>
                  <a:pt x="3117" y="3110318"/>
                  <a:pt x="1212" y="3145560"/>
                  <a:pt x="1212" y="3178898"/>
                </a:cubicBezTo>
                <a:cubicBezTo>
                  <a:pt x="1212" y="3215093"/>
                  <a:pt x="2165" y="3250335"/>
                  <a:pt x="2165" y="3286530"/>
                </a:cubicBezTo>
                <a:cubicBezTo>
                  <a:pt x="3117" y="3357968"/>
                  <a:pt x="7880" y="3417023"/>
                  <a:pt x="7880" y="3488460"/>
                </a:cubicBezTo>
                <a:cubicBezTo>
                  <a:pt x="7880" y="3673245"/>
                  <a:pt x="4070" y="3858983"/>
                  <a:pt x="3117" y="4043768"/>
                </a:cubicBezTo>
                <a:cubicBezTo>
                  <a:pt x="2165" y="4152353"/>
                  <a:pt x="5975" y="4212360"/>
                  <a:pt x="5975" y="4319993"/>
                </a:cubicBezTo>
                <a:cubicBezTo>
                  <a:pt x="5975" y="4418100"/>
                  <a:pt x="260" y="5565863"/>
                  <a:pt x="13595" y="5604915"/>
                </a:cubicBezTo>
                <a:cubicBezTo>
                  <a:pt x="13595" y="5461088"/>
                  <a:pt x="16452" y="4361903"/>
                  <a:pt x="15500" y="4286655"/>
                </a:cubicBezTo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6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>
          <a:solidFill>
            <a:srgbClr val="005C3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2pPr>
      <a:lvl3pPr marL="1200150" indent="-2857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3pPr>
      <a:lvl4pPr marL="1657350" indent="-2857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4pPr>
      <a:lvl5pPr marL="2000250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1BA6AFBD-EBD6-8146-881F-EEC677815A09}"/>
              </a:ext>
            </a:extLst>
          </p:cNvPr>
          <p:cNvSpPr txBox="1">
            <a:spLocks/>
          </p:cNvSpPr>
          <p:nvPr userDrawn="1"/>
        </p:nvSpPr>
        <p:spPr>
          <a:xfrm>
            <a:off x="972410" y="2069056"/>
            <a:ext cx="7040457" cy="69250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400"/>
              <a:t>Font For Microsoft Applications: </a:t>
            </a:r>
            <a:br>
              <a:rPr lang="en-US" sz="2400"/>
            </a:br>
            <a:r>
              <a:rPr lang="en-US" sz="1800">
                <a:solidFill>
                  <a:schemeClr val="tx1"/>
                </a:solidFill>
              </a:rPr>
              <a:t>Calibri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41B21F78-B183-6044-A156-8EDEFBA99C8D}"/>
              </a:ext>
            </a:extLst>
          </p:cNvPr>
          <p:cNvSpPr txBox="1">
            <a:spLocks/>
          </p:cNvSpPr>
          <p:nvPr userDrawn="1"/>
        </p:nvSpPr>
        <p:spPr>
          <a:xfrm>
            <a:off x="981036" y="2952359"/>
            <a:ext cx="2891159" cy="39360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400"/>
              <a:t>Graphic Elements: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635BA799-D3E4-2641-A69A-A7011F884481}"/>
              </a:ext>
            </a:extLst>
          </p:cNvPr>
          <p:cNvSpPr txBox="1">
            <a:spLocks/>
          </p:cNvSpPr>
          <p:nvPr userDrawn="1"/>
        </p:nvSpPr>
        <p:spPr>
          <a:xfrm>
            <a:off x="976081" y="5468082"/>
            <a:ext cx="2161587" cy="346771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solidFill>
                  <a:schemeClr val="tx1"/>
                </a:solidFill>
              </a:rPr>
              <a:t>Frame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54DE78B9-A54B-304B-AF9B-CB20E635C3D0}"/>
              </a:ext>
            </a:extLst>
          </p:cNvPr>
          <p:cNvSpPr txBox="1">
            <a:spLocks/>
          </p:cNvSpPr>
          <p:nvPr userDrawn="1"/>
        </p:nvSpPr>
        <p:spPr>
          <a:xfrm>
            <a:off x="6200484" y="5493838"/>
            <a:ext cx="2161587" cy="44266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solidFill>
                  <a:schemeClr val="tx1"/>
                </a:solidFill>
              </a:rPr>
              <a:t>Textured Line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E491285-DFF4-AC4C-A4B3-35E1BF39A87B}"/>
              </a:ext>
            </a:extLst>
          </p:cNvPr>
          <p:cNvGrpSpPr/>
          <p:nvPr userDrawn="1"/>
        </p:nvGrpSpPr>
        <p:grpSpPr>
          <a:xfrm>
            <a:off x="1087317" y="1262582"/>
            <a:ext cx="8534232" cy="383263"/>
            <a:chOff x="1087317" y="1380814"/>
            <a:chExt cx="8534232" cy="52143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1D9FBCB-2F1D-5C41-B2D8-FCFD2A116C5A}"/>
                </a:ext>
              </a:extLst>
            </p:cNvPr>
            <p:cNvSpPr/>
            <p:nvPr userDrawn="1"/>
          </p:nvSpPr>
          <p:spPr>
            <a:xfrm>
              <a:off x="1087317" y="1391218"/>
              <a:ext cx="985071" cy="51103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0F834A9-8495-094C-80EF-ADFAF997BC3E}"/>
                </a:ext>
              </a:extLst>
            </p:cNvPr>
            <p:cNvSpPr/>
            <p:nvPr userDrawn="1"/>
          </p:nvSpPr>
          <p:spPr>
            <a:xfrm>
              <a:off x="2164639" y="1391218"/>
              <a:ext cx="985071" cy="5110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6CF4E82-E859-1E46-A8C7-08D59C29BBE9}"/>
                </a:ext>
              </a:extLst>
            </p:cNvPr>
            <p:cNvSpPr/>
            <p:nvPr userDrawn="1"/>
          </p:nvSpPr>
          <p:spPr>
            <a:xfrm>
              <a:off x="3241961" y="1391217"/>
              <a:ext cx="985071" cy="51103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8B15EC01-C7AE-7942-BDC4-63047E2F5C21}"/>
                </a:ext>
              </a:extLst>
            </p:cNvPr>
            <p:cNvSpPr/>
            <p:nvPr userDrawn="1"/>
          </p:nvSpPr>
          <p:spPr>
            <a:xfrm>
              <a:off x="4319283" y="1389173"/>
              <a:ext cx="985071" cy="51103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53629862-2895-CD42-A3F4-614B9E6AE8CF}"/>
                </a:ext>
              </a:extLst>
            </p:cNvPr>
            <p:cNvSpPr/>
            <p:nvPr userDrawn="1"/>
          </p:nvSpPr>
          <p:spPr>
            <a:xfrm>
              <a:off x="5396605" y="1389173"/>
              <a:ext cx="985071" cy="51103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37C9F32-2412-9E4A-B865-2003ADCB45EE}"/>
                </a:ext>
              </a:extLst>
            </p:cNvPr>
            <p:cNvSpPr/>
            <p:nvPr userDrawn="1"/>
          </p:nvSpPr>
          <p:spPr>
            <a:xfrm>
              <a:off x="6473927" y="1380814"/>
              <a:ext cx="985071" cy="51103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1E06E5E-86F7-E248-8BAD-5FBBB71A961F}"/>
                </a:ext>
              </a:extLst>
            </p:cNvPr>
            <p:cNvSpPr/>
            <p:nvPr userDrawn="1"/>
          </p:nvSpPr>
          <p:spPr>
            <a:xfrm>
              <a:off x="7551247" y="1380814"/>
              <a:ext cx="985071" cy="51103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CC7918F-6B2A-9849-BA83-CD24A67928E6}"/>
                </a:ext>
              </a:extLst>
            </p:cNvPr>
            <p:cNvSpPr/>
            <p:nvPr userDrawn="1"/>
          </p:nvSpPr>
          <p:spPr>
            <a:xfrm>
              <a:off x="8636478" y="1380814"/>
              <a:ext cx="985071" cy="511030"/>
            </a:xfrm>
            <a:prstGeom prst="rect">
              <a:avLst/>
            </a:prstGeom>
            <a:noFill/>
            <a:ln w="158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5FC1C08-3E21-EC4D-9BBA-E0EC2A3C14E2}"/>
              </a:ext>
            </a:extLst>
          </p:cNvPr>
          <p:cNvSpPr txBox="1"/>
          <p:nvPr userDrawn="1"/>
        </p:nvSpPr>
        <p:spPr>
          <a:xfrm>
            <a:off x="940278" y="227756"/>
            <a:ext cx="985386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>
                <a:solidFill>
                  <a:schemeClr val="tx2"/>
                </a:solidFill>
                <a:latin typeface="+mj-lt"/>
              </a:rPr>
              <a:t>Design Elements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9156110-23CB-2E4A-ADD6-5D7319479418}"/>
              </a:ext>
            </a:extLst>
          </p:cNvPr>
          <p:cNvGrpSpPr/>
          <p:nvPr userDrawn="1"/>
        </p:nvGrpSpPr>
        <p:grpSpPr>
          <a:xfrm>
            <a:off x="1048871" y="3489657"/>
            <a:ext cx="3460484" cy="1927165"/>
            <a:chOff x="1087317" y="3978009"/>
            <a:chExt cx="2997266" cy="1872641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3E948E3-5E60-2442-B252-CAD210AC5F01}"/>
                </a:ext>
              </a:extLst>
            </p:cNvPr>
            <p:cNvGrpSpPr/>
            <p:nvPr/>
          </p:nvGrpSpPr>
          <p:grpSpPr>
            <a:xfrm>
              <a:off x="1087317" y="3978009"/>
              <a:ext cx="2997266" cy="1872641"/>
              <a:chOff x="350520" y="288349"/>
              <a:chExt cx="11796793" cy="6471547"/>
            </a:xfrm>
            <a:solidFill>
              <a:schemeClr val="accent6"/>
            </a:solidFill>
          </p:grpSpPr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2C29F09F-D80E-3B4F-95C5-57B8CC81999B}"/>
                  </a:ext>
                </a:extLst>
              </p:cNvPr>
              <p:cNvSpPr/>
              <p:nvPr userDrawn="1"/>
            </p:nvSpPr>
            <p:spPr>
              <a:xfrm>
                <a:off x="352733" y="456548"/>
                <a:ext cx="11790311" cy="64747"/>
              </a:xfrm>
              <a:custGeom>
                <a:avLst/>
                <a:gdLst>
                  <a:gd name="connsiteX0" fmla="*/ 8086533 w 10576367"/>
                  <a:gd name="connsiteY0" fmla="*/ 6567 h 19209"/>
                  <a:gd name="connsiteX1" fmla="*/ 7325486 w 10576367"/>
                  <a:gd name="connsiteY1" fmla="*/ 4662 h 19209"/>
                  <a:gd name="connsiteX2" fmla="*/ 7181658 w 10576367"/>
                  <a:gd name="connsiteY2" fmla="*/ 4662 h 19209"/>
                  <a:gd name="connsiteX3" fmla="*/ 6513003 w 10576367"/>
                  <a:gd name="connsiteY3" fmla="*/ 2757 h 19209"/>
                  <a:gd name="connsiteX4" fmla="*/ 6240588 w 10576367"/>
                  <a:gd name="connsiteY4" fmla="*/ 1804 h 19209"/>
                  <a:gd name="connsiteX5" fmla="*/ 6117716 w 10576367"/>
                  <a:gd name="connsiteY5" fmla="*/ 3709 h 19209"/>
                  <a:gd name="connsiteX6" fmla="*/ 5981508 w 10576367"/>
                  <a:gd name="connsiteY6" fmla="*/ 5614 h 19209"/>
                  <a:gd name="connsiteX7" fmla="*/ 5824346 w 10576367"/>
                  <a:gd name="connsiteY7" fmla="*/ 5614 h 19209"/>
                  <a:gd name="connsiteX8" fmla="*/ 5515736 w 10576367"/>
                  <a:gd name="connsiteY8" fmla="*/ 3709 h 19209"/>
                  <a:gd name="connsiteX9" fmla="*/ 5416676 w 10576367"/>
                  <a:gd name="connsiteY9" fmla="*/ 7519 h 19209"/>
                  <a:gd name="connsiteX10" fmla="*/ 5333808 w 10576367"/>
                  <a:gd name="connsiteY10" fmla="*/ 1804 h 19209"/>
                  <a:gd name="connsiteX11" fmla="*/ 5309043 w 10576367"/>
                  <a:gd name="connsiteY11" fmla="*/ 3709 h 19209"/>
                  <a:gd name="connsiteX12" fmla="*/ 5293803 w 10576367"/>
                  <a:gd name="connsiteY12" fmla="*/ 2757 h 19209"/>
                  <a:gd name="connsiteX13" fmla="*/ 5103303 w 10576367"/>
                  <a:gd name="connsiteY13" fmla="*/ 852 h 19209"/>
                  <a:gd name="connsiteX14" fmla="*/ 4751831 w 10576367"/>
                  <a:gd name="connsiteY14" fmla="*/ 4662 h 19209"/>
                  <a:gd name="connsiteX15" fmla="*/ 4362258 w 10576367"/>
                  <a:gd name="connsiteY15" fmla="*/ 8472 h 19209"/>
                  <a:gd name="connsiteX16" fmla="*/ 3956493 w 10576367"/>
                  <a:gd name="connsiteY16" fmla="*/ 7519 h 19209"/>
                  <a:gd name="connsiteX17" fmla="*/ 3611688 w 10576367"/>
                  <a:gd name="connsiteY17" fmla="*/ 7519 h 19209"/>
                  <a:gd name="connsiteX18" fmla="*/ 3297363 w 10576367"/>
                  <a:gd name="connsiteY18" fmla="*/ 7519 h 19209"/>
                  <a:gd name="connsiteX19" fmla="*/ 3257358 w 10576367"/>
                  <a:gd name="connsiteY19" fmla="*/ 3709 h 19209"/>
                  <a:gd name="connsiteX20" fmla="*/ 3213543 w 10576367"/>
                  <a:gd name="connsiteY20" fmla="*/ 3709 h 19209"/>
                  <a:gd name="connsiteX21" fmla="*/ 3039236 w 10576367"/>
                  <a:gd name="connsiteY21" fmla="*/ 3709 h 19209"/>
                  <a:gd name="connsiteX22" fmla="*/ 2960178 w 10576367"/>
                  <a:gd name="connsiteY22" fmla="*/ 4662 h 19209"/>
                  <a:gd name="connsiteX23" fmla="*/ 2885883 w 10576367"/>
                  <a:gd name="connsiteY23" fmla="*/ 6567 h 19209"/>
                  <a:gd name="connsiteX24" fmla="*/ 2824923 w 10576367"/>
                  <a:gd name="connsiteY24" fmla="*/ 5614 h 19209"/>
                  <a:gd name="connsiteX25" fmla="*/ 2819208 w 10576367"/>
                  <a:gd name="connsiteY25" fmla="*/ 5614 h 19209"/>
                  <a:gd name="connsiteX26" fmla="*/ 2794443 w 10576367"/>
                  <a:gd name="connsiteY26" fmla="*/ 4662 h 19209"/>
                  <a:gd name="connsiteX27" fmla="*/ 2762058 w 10576367"/>
                  <a:gd name="connsiteY27" fmla="*/ 5614 h 19209"/>
                  <a:gd name="connsiteX28" fmla="*/ 2746818 w 10576367"/>
                  <a:gd name="connsiteY28" fmla="*/ 5614 h 19209"/>
                  <a:gd name="connsiteX29" fmla="*/ 2713481 w 10576367"/>
                  <a:gd name="connsiteY29" fmla="*/ 3709 h 19209"/>
                  <a:gd name="connsiteX30" fmla="*/ 2667761 w 10576367"/>
                  <a:gd name="connsiteY30" fmla="*/ 5614 h 19209"/>
                  <a:gd name="connsiteX31" fmla="*/ 2546793 w 10576367"/>
                  <a:gd name="connsiteY31" fmla="*/ 5614 h 19209"/>
                  <a:gd name="connsiteX32" fmla="*/ 2424873 w 10576367"/>
                  <a:gd name="connsiteY32" fmla="*/ 3709 h 19209"/>
                  <a:gd name="connsiteX33" fmla="*/ 18858 w 10576367"/>
                  <a:gd name="connsiteY33" fmla="*/ 8472 h 19209"/>
                  <a:gd name="connsiteX34" fmla="*/ 2724911 w 10576367"/>
                  <a:gd name="connsiteY34" fmla="*/ 11329 h 19209"/>
                  <a:gd name="connsiteX35" fmla="*/ 2773488 w 10576367"/>
                  <a:gd name="connsiteY35" fmla="*/ 11329 h 19209"/>
                  <a:gd name="connsiteX36" fmla="*/ 2783966 w 10576367"/>
                  <a:gd name="connsiteY36" fmla="*/ 11329 h 19209"/>
                  <a:gd name="connsiteX37" fmla="*/ 3555491 w 10576367"/>
                  <a:gd name="connsiteY37" fmla="*/ 17997 h 19209"/>
                  <a:gd name="connsiteX38" fmla="*/ 4139373 w 10576367"/>
                  <a:gd name="connsiteY38" fmla="*/ 18949 h 19209"/>
                  <a:gd name="connsiteX39" fmla="*/ 4322253 w 10576367"/>
                  <a:gd name="connsiteY39" fmla="*/ 15139 h 19209"/>
                  <a:gd name="connsiteX40" fmla="*/ 4475606 w 10576367"/>
                  <a:gd name="connsiteY40" fmla="*/ 13234 h 19209"/>
                  <a:gd name="connsiteX41" fmla="*/ 4601336 w 10576367"/>
                  <a:gd name="connsiteY41" fmla="*/ 15139 h 19209"/>
                  <a:gd name="connsiteX42" fmla="*/ 4767071 w 10576367"/>
                  <a:gd name="connsiteY42" fmla="*/ 15139 h 19209"/>
                  <a:gd name="connsiteX43" fmla="*/ 4860416 w 10576367"/>
                  <a:gd name="connsiteY43" fmla="*/ 15139 h 19209"/>
                  <a:gd name="connsiteX44" fmla="*/ 4944236 w 10576367"/>
                  <a:gd name="connsiteY44" fmla="*/ 11329 h 19209"/>
                  <a:gd name="connsiteX45" fmla="*/ 5038533 w 10576367"/>
                  <a:gd name="connsiteY45" fmla="*/ 16092 h 19209"/>
                  <a:gd name="connsiteX46" fmla="*/ 5367146 w 10576367"/>
                  <a:gd name="connsiteY46" fmla="*/ 16092 h 19209"/>
                  <a:gd name="connsiteX47" fmla="*/ 5477636 w 10576367"/>
                  <a:gd name="connsiteY47" fmla="*/ 16092 h 19209"/>
                  <a:gd name="connsiteX48" fmla="*/ 5589078 w 10576367"/>
                  <a:gd name="connsiteY48" fmla="*/ 18949 h 19209"/>
                  <a:gd name="connsiteX49" fmla="*/ 5801486 w 10576367"/>
                  <a:gd name="connsiteY49" fmla="*/ 17044 h 19209"/>
                  <a:gd name="connsiteX50" fmla="*/ 5996749 w 10576367"/>
                  <a:gd name="connsiteY50" fmla="*/ 17997 h 19209"/>
                  <a:gd name="connsiteX51" fmla="*/ 6199631 w 10576367"/>
                  <a:gd name="connsiteY51" fmla="*/ 17044 h 19209"/>
                  <a:gd name="connsiteX52" fmla="*/ 6580631 w 10576367"/>
                  <a:gd name="connsiteY52" fmla="*/ 11329 h 19209"/>
                  <a:gd name="connsiteX53" fmla="*/ 7629333 w 10576367"/>
                  <a:gd name="connsiteY53" fmla="*/ 16092 h 19209"/>
                  <a:gd name="connsiteX54" fmla="*/ 8151303 w 10576367"/>
                  <a:gd name="connsiteY54" fmla="*/ 13234 h 19209"/>
                  <a:gd name="connsiteX55" fmla="*/ 10576368 w 10576367"/>
                  <a:gd name="connsiteY55" fmla="*/ 5614 h 19209"/>
                  <a:gd name="connsiteX56" fmla="*/ 8086533 w 10576367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576367" h="19209">
                    <a:moveTo>
                      <a:pt x="8086533" y="6567"/>
                    </a:moveTo>
                    <a:cubicBezTo>
                      <a:pt x="7816024" y="8472"/>
                      <a:pt x="7595996" y="4662"/>
                      <a:pt x="7325486" y="4662"/>
                    </a:cubicBezTo>
                    <a:cubicBezTo>
                      <a:pt x="7277861" y="4662"/>
                      <a:pt x="7229283" y="4662"/>
                      <a:pt x="7181658" y="4662"/>
                    </a:cubicBezTo>
                    <a:cubicBezTo>
                      <a:pt x="6958774" y="3709"/>
                      <a:pt x="6735888" y="3709"/>
                      <a:pt x="6513003" y="2757"/>
                    </a:cubicBezTo>
                    <a:cubicBezTo>
                      <a:pt x="6422516" y="2757"/>
                      <a:pt x="6332028" y="1804"/>
                      <a:pt x="6240588" y="1804"/>
                    </a:cubicBezTo>
                    <a:cubicBezTo>
                      <a:pt x="6199631" y="1804"/>
                      <a:pt x="6157721" y="3709"/>
                      <a:pt x="6117716" y="3709"/>
                    </a:cubicBezTo>
                    <a:cubicBezTo>
                      <a:pt x="6071996" y="4662"/>
                      <a:pt x="6026276" y="5614"/>
                      <a:pt x="5981508" y="5614"/>
                    </a:cubicBezTo>
                    <a:cubicBezTo>
                      <a:pt x="5929121" y="6567"/>
                      <a:pt x="5876733" y="5614"/>
                      <a:pt x="5824346" y="5614"/>
                    </a:cubicBezTo>
                    <a:cubicBezTo>
                      <a:pt x="5761481" y="5614"/>
                      <a:pt x="5515736" y="3709"/>
                      <a:pt x="5515736" y="3709"/>
                    </a:cubicBezTo>
                    <a:cubicBezTo>
                      <a:pt x="5465253" y="5614"/>
                      <a:pt x="5423343" y="7519"/>
                      <a:pt x="5416676" y="7519"/>
                    </a:cubicBezTo>
                    <a:cubicBezTo>
                      <a:pt x="5387149" y="7519"/>
                      <a:pt x="5364288" y="-101"/>
                      <a:pt x="5333808" y="1804"/>
                    </a:cubicBezTo>
                    <a:cubicBezTo>
                      <a:pt x="5325236" y="2757"/>
                      <a:pt x="5317616" y="3709"/>
                      <a:pt x="5309043" y="3709"/>
                    </a:cubicBezTo>
                    <a:cubicBezTo>
                      <a:pt x="5303328" y="3709"/>
                      <a:pt x="5298566" y="3709"/>
                      <a:pt x="5293803" y="2757"/>
                    </a:cubicBezTo>
                    <a:cubicBezTo>
                      <a:pt x="5230938" y="-1053"/>
                      <a:pt x="5167121" y="-101"/>
                      <a:pt x="5103303" y="852"/>
                    </a:cubicBezTo>
                    <a:cubicBezTo>
                      <a:pt x="4986146" y="1804"/>
                      <a:pt x="4868988" y="3709"/>
                      <a:pt x="4751831" y="4662"/>
                    </a:cubicBezTo>
                    <a:cubicBezTo>
                      <a:pt x="4621338" y="6567"/>
                      <a:pt x="4492751" y="8472"/>
                      <a:pt x="4362258" y="8472"/>
                    </a:cubicBezTo>
                    <a:cubicBezTo>
                      <a:pt x="4227003" y="7519"/>
                      <a:pt x="4091748" y="7519"/>
                      <a:pt x="3956493" y="7519"/>
                    </a:cubicBezTo>
                    <a:cubicBezTo>
                      <a:pt x="3841241" y="7519"/>
                      <a:pt x="3726941" y="7519"/>
                      <a:pt x="3611688" y="7519"/>
                    </a:cubicBezTo>
                    <a:cubicBezTo>
                      <a:pt x="3506913" y="7519"/>
                      <a:pt x="3402138" y="7519"/>
                      <a:pt x="3297363" y="7519"/>
                    </a:cubicBezTo>
                    <a:cubicBezTo>
                      <a:pt x="3276408" y="6567"/>
                      <a:pt x="3261168" y="3709"/>
                      <a:pt x="3257358" y="3709"/>
                    </a:cubicBezTo>
                    <a:cubicBezTo>
                      <a:pt x="3235451" y="5614"/>
                      <a:pt x="3234498" y="852"/>
                      <a:pt x="3213543" y="3709"/>
                    </a:cubicBezTo>
                    <a:cubicBezTo>
                      <a:pt x="3206876" y="4662"/>
                      <a:pt x="3068763" y="7519"/>
                      <a:pt x="3039236" y="3709"/>
                    </a:cubicBezTo>
                    <a:cubicBezTo>
                      <a:pt x="3038283" y="3709"/>
                      <a:pt x="2962083" y="4662"/>
                      <a:pt x="2960178" y="4662"/>
                    </a:cubicBezTo>
                    <a:cubicBezTo>
                      <a:pt x="2951606" y="3709"/>
                      <a:pt x="2914458" y="4662"/>
                      <a:pt x="2885883" y="6567"/>
                    </a:cubicBezTo>
                    <a:cubicBezTo>
                      <a:pt x="2865881" y="6567"/>
                      <a:pt x="2845878" y="5614"/>
                      <a:pt x="2824923" y="5614"/>
                    </a:cubicBezTo>
                    <a:cubicBezTo>
                      <a:pt x="2823018" y="5614"/>
                      <a:pt x="2821113" y="5614"/>
                      <a:pt x="2819208" y="5614"/>
                    </a:cubicBezTo>
                    <a:cubicBezTo>
                      <a:pt x="2811588" y="5614"/>
                      <a:pt x="2803016" y="4662"/>
                      <a:pt x="2794443" y="4662"/>
                    </a:cubicBezTo>
                    <a:cubicBezTo>
                      <a:pt x="2788728" y="4662"/>
                      <a:pt x="2771583" y="4662"/>
                      <a:pt x="2762058" y="5614"/>
                    </a:cubicBezTo>
                    <a:cubicBezTo>
                      <a:pt x="2757296" y="5614"/>
                      <a:pt x="2751581" y="5614"/>
                      <a:pt x="2746818" y="5614"/>
                    </a:cubicBezTo>
                    <a:cubicBezTo>
                      <a:pt x="2739198" y="4662"/>
                      <a:pt x="2732531" y="2757"/>
                      <a:pt x="2713481" y="3709"/>
                    </a:cubicBezTo>
                    <a:cubicBezTo>
                      <a:pt x="2700146" y="4662"/>
                      <a:pt x="2683953" y="5614"/>
                      <a:pt x="2667761" y="5614"/>
                    </a:cubicBezTo>
                    <a:cubicBezTo>
                      <a:pt x="2627756" y="5614"/>
                      <a:pt x="2586798" y="5614"/>
                      <a:pt x="2546793" y="5614"/>
                    </a:cubicBezTo>
                    <a:cubicBezTo>
                      <a:pt x="2497263" y="4662"/>
                      <a:pt x="2443923" y="4662"/>
                      <a:pt x="2424873" y="3709"/>
                    </a:cubicBezTo>
                    <a:cubicBezTo>
                      <a:pt x="2393441" y="2757"/>
                      <a:pt x="352233" y="4662"/>
                      <a:pt x="18858" y="8472"/>
                    </a:cubicBezTo>
                    <a:cubicBezTo>
                      <a:pt x="-251652" y="12282"/>
                      <a:pt x="2473451" y="11329"/>
                      <a:pt x="2724911" y="11329"/>
                    </a:cubicBezTo>
                    <a:cubicBezTo>
                      <a:pt x="2741103" y="12282"/>
                      <a:pt x="2757296" y="12282"/>
                      <a:pt x="2773488" y="11329"/>
                    </a:cubicBezTo>
                    <a:lnTo>
                      <a:pt x="2783966" y="11329"/>
                    </a:lnTo>
                    <a:cubicBezTo>
                      <a:pt x="3050666" y="11329"/>
                      <a:pt x="3287838" y="20854"/>
                      <a:pt x="3555491" y="17997"/>
                    </a:cubicBezTo>
                    <a:cubicBezTo>
                      <a:pt x="3745991" y="16092"/>
                      <a:pt x="3948873" y="15139"/>
                      <a:pt x="4139373" y="18949"/>
                    </a:cubicBezTo>
                    <a:cubicBezTo>
                      <a:pt x="4193666" y="19902"/>
                      <a:pt x="4267961" y="15139"/>
                      <a:pt x="4322253" y="15139"/>
                    </a:cubicBezTo>
                    <a:cubicBezTo>
                      <a:pt x="4373688" y="15139"/>
                      <a:pt x="4424171" y="13234"/>
                      <a:pt x="4475606" y="13234"/>
                    </a:cubicBezTo>
                    <a:cubicBezTo>
                      <a:pt x="4517516" y="13234"/>
                      <a:pt x="4559426" y="15139"/>
                      <a:pt x="4601336" y="15139"/>
                    </a:cubicBezTo>
                    <a:cubicBezTo>
                      <a:pt x="4656581" y="15139"/>
                      <a:pt x="4711826" y="15139"/>
                      <a:pt x="4767071" y="15139"/>
                    </a:cubicBezTo>
                    <a:cubicBezTo>
                      <a:pt x="4798503" y="15139"/>
                      <a:pt x="4828983" y="16092"/>
                      <a:pt x="4860416" y="15139"/>
                    </a:cubicBezTo>
                    <a:cubicBezTo>
                      <a:pt x="4888038" y="14187"/>
                      <a:pt x="4916613" y="11329"/>
                      <a:pt x="4944236" y="11329"/>
                    </a:cubicBezTo>
                    <a:cubicBezTo>
                      <a:pt x="4975668" y="11329"/>
                      <a:pt x="5007101" y="16092"/>
                      <a:pt x="5038533" y="16092"/>
                    </a:cubicBezTo>
                    <a:cubicBezTo>
                      <a:pt x="5148071" y="16092"/>
                      <a:pt x="5257608" y="16092"/>
                      <a:pt x="5367146" y="16092"/>
                    </a:cubicBezTo>
                    <a:cubicBezTo>
                      <a:pt x="5403341" y="16092"/>
                      <a:pt x="5441441" y="15139"/>
                      <a:pt x="5477636" y="16092"/>
                    </a:cubicBezTo>
                    <a:cubicBezTo>
                      <a:pt x="5514783" y="17044"/>
                      <a:pt x="5551931" y="18949"/>
                      <a:pt x="5589078" y="18949"/>
                    </a:cubicBezTo>
                    <a:cubicBezTo>
                      <a:pt x="5660516" y="19902"/>
                      <a:pt x="5731001" y="17997"/>
                      <a:pt x="5801486" y="17044"/>
                    </a:cubicBezTo>
                    <a:cubicBezTo>
                      <a:pt x="5865303" y="16092"/>
                      <a:pt x="5931978" y="17997"/>
                      <a:pt x="5996749" y="17997"/>
                    </a:cubicBezTo>
                    <a:cubicBezTo>
                      <a:pt x="6064376" y="17997"/>
                      <a:pt x="6132003" y="17044"/>
                      <a:pt x="6199631" y="17044"/>
                    </a:cubicBezTo>
                    <a:cubicBezTo>
                      <a:pt x="6334886" y="16092"/>
                      <a:pt x="6445376" y="11329"/>
                      <a:pt x="6580631" y="11329"/>
                    </a:cubicBezTo>
                    <a:cubicBezTo>
                      <a:pt x="6930199" y="11329"/>
                      <a:pt x="7279766" y="15139"/>
                      <a:pt x="7629333" y="16092"/>
                    </a:cubicBezTo>
                    <a:cubicBezTo>
                      <a:pt x="7833168" y="17044"/>
                      <a:pt x="7947468" y="13234"/>
                      <a:pt x="8151303" y="13234"/>
                    </a:cubicBezTo>
                    <a:cubicBezTo>
                      <a:pt x="8337041" y="13234"/>
                      <a:pt x="10502073" y="18949"/>
                      <a:pt x="10576368" y="5614"/>
                    </a:cubicBezTo>
                    <a:cubicBezTo>
                      <a:pt x="10302048" y="9424"/>
                      <a:pt x="8226551" y="5614"/>
                      <a:pt x="8086533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07FF94FD-C1A2-EA4B-A64E-A1718B237C60}"/>
                  </a:ext>
                </a:extLst>
              </p:cNvPr>
              <p:cNvSpPr/>
              <p:nvPr userDrawn="1"/>
            </p:nvSpPr>
            <p:spPr>
              <a:xfrm>
                <a:off x="350520" y="6695149"/>
                <a:ext cx="11795761" cy="64747"/>
              </a:xfrm>
              <a:custGeom>
                <a:avLst/>
                <a:gdLst>
                  <a:gd name="connsiteX0" fmla="*/ 8005370 w 10463772"/>
                  <a:gd name="connsiteY0" fmla="*/ 6567 h 19209"/>
                  <a:gd name="connsiteX1" fmla="*/ 7251943 w 10463772"/>
                  <a:gd name="connsiteY1" fmla="*/ 4662 h 19209"/>
                  <a:gd name="connsiteX2" fmla="*/ 7110020 w 10463772"/>
                  <a:gd name="connsiteY2" fmla="*/ 4662 h 19209"/>
                  <a:gd name="connsiteX3" fmla="*/ 6448985 w 10463772"/>
                  <a:gd name="connsiteY3" fmla="*/ 2757 h 19209"/>
                  <a:gd name="connsiteX4" fmla="*/ 6179428 w 10463772"/>
                  <a:gd name="connsiteY4" fmla="*/ 1804 h 19209"/>
                  <a:gd name="connsiteX5" fmla="*/ 6057508 w 10463772"/>
                  <a:gd name="connsiteY5" fmla="*/ 3709 h 19209"/>
                  <a:gd name="connsiteX6" fmla="*/ 5922253 w 10463772"/>
                  <a:gd name="connsiteY6" fmla="*/ 5614 h 19209"/>
                  <a:gd name="connsiteX7" fmla="*/ 5766995 w 10463772"/>
                  <a:gd name="connsiteY7" fmla="*/ 5614 h 19209"/>
                  <a:gd name="connsiteX8" fmla="*/ 5461243 w 10463772"/>
                  <a:gd name="connsiteY8" fmla="*/ 3709 h 19209"/>
                  <a:gd name="connsiteX9" fmla="*/ 5363135 w 10463772"/>
                  <a:gd name="connsiteY9" fmla="*/ 7519 h 19209"/>
                  <a:gd name="connsiteX10" fmla="*/ 5280268 w 10463772"/>
                  <a:gd name="connsiteY10" fmla="*/ 1804 h 19209"/>
                  <a:gd name="connsiteX11" fmla="*/ 5255503 w 10463772"/>
                  <a:gd name="connsiteY11" fmla="*/ 3709 h 19209"/>
                  <a:gd name="connsiteX12" fmla="*/ 5240263 w 10463772"/>
                  <a:gd name="connsiteY12" fmla="*/ 2757 h 19209"/>
                  <a:gd name="connsiteX13" fmla="*/ 5051668 w 10463772"/>
                  <a:gd name="connsiteY13" fmla="*/ 852 h 19209"/>
                  <a:gd name="connsiteX14" fmla="*/ 4704006 w 10463772"/>
                  <a:gd name="connsiteY14" fmla="*/ 4662 h 19209"/>
                  <a:gd name="connsiteX15" fmla="*/ 4318243 w 10463772"/>
                  <a:gd name="connsiteY15" fmla="*/ 8472 h 19209"/>
                  <a:gd name="connsiteX16" fmla="*/ 3917240 w 10463772"/>
                  <a:gd name="connsiteY16" fmla="*/ 7519 h 19209"/>
                  <a:gd name="connsiteX17" fmla="*/ 3576245 w 10463772"/>
                  <a:gd name="connsiteY17" fmla="*/ 7519 h 19209"/>
                  <a:gd name="connsiteX18" fmla="*/ 3264778 w 10463772"/>
                  <a:gd name="connsiteY18" fmla="*/ 7519 h 19209"/>
                  <a:gd name="connsiteX19" fmla="*/ 3224773 w 10463772"/>
                  <a:gd name="connsiteY19" fmla="*/ 3709 h 19209"/>
                  <a:gd name="connsiteX20" fmla="*/ 3180958 w 10463772"/>
                  <a:gd name="connsiteY20" fmla="*/ 3709 h 19209"/>
                  <a:gd name="connsiteX21" fmla="*/ 3008555 w 10463772"/>
                  <a:gd name="connsiteY21" fmla="*/ 3709 h 19209"/>
                  <a:gd name="connsiteX22" fmla="*/ 2930450 w 10463772"/>
                  <a:gd name="connsiteY22" fmla="*/ 4662 h 19209"/>
                  <a:gd name="connsiteX23" fmla="*/ 2857108 w 10463772"/>
                  <a:gd name="connsiteY23" fmla="*/ 6567 h 19209"/>
                  <a:gd name="connsiteX24" fmla="*/ 2797100 w 10463772"/>
                  <a:gd name="connsiteY24" fmla="*/ 5614 h 19209"/>
                  <a:gd name="connsiteX25" fmla="*/ 2791385 w 10463772"/>
                  <a:gd name="connsiteY25" fmla="*/ 5614 h 19209"/>
                  <a:gd name="connsiteX26" fmla="*/ 2766620 w 10463772"/>
                  <a:gd name="connsiteY26" fmla="*/ 4662 h 19209"/>
                  <a:gd name="connsiteX27" fmla="*/ 2734235 w 10463772"/>
                  <a:gd name="connsiteY27" fmla="*/ 5614 h 19209"/>
                  <a:gd name="connsiteX28" fmla="*/ 2718995 w 10463772"/>
                  <a:gd name="connsiteY28" fmla="*/ 5614 h 19209"/>
                  <a:gd name="connsiteX29" fmla="*/ 2685658 w 10463772"/>
                  <a:gd name="connsiteY29" fmla="*/ 3709 h 19209"/>
                  <a:gd name="connsiteX30" fmla="*/ 2640890 w 10463772"/>
                  <a:gd name="connsiteY30" fmla="*/ 5614 h 19209"/>
                  <a:gd name="connsiteX31" fmla="*/ 2520875 w 10463772"/>
                  <a:gd name="connsiteY31" fmla="*/ 5614 h 19209"/>
                  <a:gd name="connsiteX32" fmla="*/ 2399908 w 10463772"/>
                  <a:gd name="connsiteY32" fmla="*/ 3709 h 19209"/>
                  <a:gd name="connsiteX33" fmla="*/ 18658 w 10463772"/>
                  <a:gd name="connsiteY33" fmla="*/ 8472 h 19209"/>
                  <a:gd name="connsiteX34" fmla="*/ 2696135 w 10463772"/>
                  <a:gd name="connsiteY34" fmla="*/ 11329 h 19209"/>
                  <a:gd name="connsiteX35" fmla="*/ 2743760 w 10463772"/>
                  <a:gd name="connsiteY35" fmla="*/ 11329 h 19209"/>
                  <a:gd name="connsiteX36" fmla="*/ 2754238 w 10463772"/>
                  <a:gd name="connsiteY36" fmla="*/ 11329 h 19209"/>
                  <a:gd name="connsiteX37" fmla="*/ 3518143 w 10463772"/>
                  <a:gd name="connsiteY37" fmla="*/ 17997 h 19209"/>
                  <a:gd name="connsiteX38" fmla="*/ 4096310 w 10463772"/>
                  <a:gd name="connsiteY38" fmla="*/ 18950 h 19209"/>
                  <a:gd name="connsiteX39" fmla="*/ 4277285 w 10463772"/>
                  <a:gd name="connsiteY39" fmla="*/ 15139 h 19209"/>
                  <a:gd name="connsiteX40" fmla="*/ 4428733 w 10463772"/>
                  <a:gd name="connsiteY40" fmla="*/ 13234 h 19209"/>
                  <a:gd name="connsiteX41" fmla="*/ 4552558 w 10463772"/>
                  <a:gd name="connsiteY41" fmla="*/ 15139 h 19209"/>
                  <a:gd name="connsiteX42" fmla="*/ 4716388 w 10463772"/>
                  <a:gd name="connsiteY42" fmla="*/ 15139 h 19209"/>
                  <a:gd name="connsiteX43" fmla="*/ 4808781 w 10463772"/>
                  <a:gd name="connsiteY43" fmla="*/ 15139 h 19209"/>
                  <a:gd name="connsiteX44" fmla="*/ 4891648 w 10463772"/>
                  <a:gd name="connsiteY44" fmla="*/ 11329 h 19209"/>
                  <a:gd name="connsiteX45" fmla="*/ 4984993 w 10463772"/>
                  <a:gd name="connsiteY45" fmla="*/ 16092 h 19209"/>
                  <a:gd name="connsiteX46" fmla="*/ 5309795 w 10463772"/>
                  <a:gd name="connsiteY46" fmla="*/ 16092 h 19209"/>
                  <a:gd name="connsiteX47" fmla="*/ 5419333 w 10463772"/>
                  <a:gd name="connsiteY47" fmla="*/ 16092 h 19209"/>
                  <a:gd name="connsiteX48" fmla="*/ 5529823 w 10463772"/>
                  <a:gd name="connsiteY48" fmla="*/ 18950 h 19209"/>
                  <a:gd name="connsiteX49" fmla="*/ 5740325 w 10463772"/>
                  <a:gd name="connsiteY49" fmla="*/ 17044 h 19209"/>
                  <a:gd name="connsiteX50" fmla="*/ 5932731 w 10463772"/>
                  <a:gd name="connsiteY50" fmla="*/ 17997 h 19209"/>
                  <a:gd name="connsiteX51" fmla="*/ 6133708 w 10463772"/>
                  <a:gd name="connsiteY51" fmla="*/ 17044 h 19209"/>
                  <a:gd name="connsiteX52" fmla="*/ 6510898 w 10463772"/>
                  <a:gd name="connsiteY52" fmla="*/ 11329 h 19209"/>
                  <a:gd name="connsiteX53" fmla="*/ 7548170 w 10463772"/>
                  <a:gd name="connsiteY53" fmla="*/ 16092 h 19209"/>
                  <a:gd name="connsiteX54" fmla="*/ 8064425 w 10463772"/>
                  <a:gd name="connsiteY54" fmla="*/ 13234 h 19209"/>
                  <a:gd name="connsiteX55" fmla="*/ 10463772 w 10463772"/>
                  <a:gd name="connsiteY55" fmla="*/ 5614 h 19209"/>
                  <a:gd name="connsiteX56" fmla="*/ 8005370 w 10463772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463772" h="19209">
                    <a:moveTo>
                      <a:pt x="8005370" y="6567"/>
                    </a:moveTo>
                    <a:cubicBezTo>
                      <a:pt x="7737718" y="8472"/>
                      <a:pt x="7519595" y="4662"/>
                      <a:pt x="7251943" y="4662"/>
                    </a:cubicBezTo>
                    <a:cubicBezTo>
                      <a:pt x="7204318" y="4662"/>
                      <a:pt x="7156693" y="4662"/>
                      <a:pt x="7110020" y="4662"/>
                    </a:cubicBezTo>
                    <a:cubicBezTo>
                      <a:pt x="6889993" y="3709"/>
                      <a:pt x="6669013" y="3709"/>
                      <a:pt x="6448985" y="2757"/>
                    </a:cubicBezTo>
                    <a:cubicBezTo>
                      <a:pt x="6359450" y="2757"/>
                      <a:pt x="6269915" y="1804"/>
                      <a:pt x="6179428" y="1804"/>
                    </a:cubicBezTo>
                    <a:cubicBezTo>
                      <a:pt x="6138470" y="1804"/>
                      <a:pt x="6097513" y="3709"/>
                      <a:pt x="6057508" y="3709"/>
                    </a:cubicBezTo>
                    <a:cubicBezTo>
                      <a:pt x="6012740" y="4662"/>
                      <a:pt x="5967020" y="5614"/>
                      <a:pt x="5922253" y="5614"/>
                    </a:cubicBezTo>
                    <a:cubicBezTo>
                      <a:pt x="5870818" y="6567"/>
                      <a:pt x="5818431" y="5614"/>
                      <a:pt x="5766995" y="5614"/>
                    </a:cubicBezTo>
                    <a:cubicBezTo>
                      <a:pt x="5705083" y="5614"/>
                      <a:pt x="5461243" y="3709"/>
                      <a:pt x="5461243" y="3709"/>
                    </a:cubicBezTo>
                    <a:cubicBezTo>
                      <a:pt x="5411713" y="5614"/>
                      <a:pt x="5369803" y="7519"/>
                      <a:pt x="5363135" y="7519"/>
                    </a:cubicBezTo>
                    <a:cubicBezTo>
                      <a:pt x="5333608" y="7519"/>
                      <a:pt x="5311700" y="-100"/>
                      <a:pt x="5280268" y="1804"/>
                    </a:cubicBezTo>
                    <a:cubicBezTo>
                      <a:pt x="5271695" y="2757"/>
                      <a:pt x="5264075" y="3709"/>
                      <a:pt x="5255503" y="3709"/>
                    </a:cubicBezTo>
                    <a:cubicBezTo>
                      <a:pt x="5250740" y="3709"/>
                      <a:pt x="5245025" y="3709"/>
                      <a:pt x="5240263" y="2757"/>
                    </a:cubicBezTo>
                    <a:cubicBezTo>
                      <a:pt x="5177398" y="-1053"/>
                      <a:pt x="5114533" y="-100"/>
                      <a:pt x="5051668" y="852"/>
                    </a:cubicBezTo>
                    <a:cubicBezTo>
                      <a:pt x="4935463" y="1804"/>
                      <a:pt x="4820210" y="3709"/>
                      <a:pt x="4704006" y="4662"/>
                    </a:cubicBezTo>
                    <a:cubicBezTo>
                      <a:pt x="4575418" y="6567"/>
                      <a:pt x="4446830" y="8472"/>
                      <a:pt x="4318243" y="8472"/>
                    </a:cubicBezTo>
                    <a:cubicBezTo>
                      <a:pt x="4184893" y="7519"/>
                      <a:pt x="4050590" y="7519"/>
                      <a:pt x="3917240" y="7519"/>
                    </a:cubicBezTo>
                    <a:cubicBezTo>
                      <a:pt x="3803893" y="7519"/>
                      <a:pt x="3689593" y="7519"/>
                      <a:pt x="3576245" y="7519"/>
                    </a:cubicBezTo>
                    <a:cubicBezTo>
                      <a:pt x="3472423" y="7519"/>
                      <a:pt x="3368600" y="7519"/>
                      <a:pt x="3264778" y="7519"/>
                    </a:cubicBezTo>
                    <a:cubicBezTo>
                      <a:pt x="3243823" y="6567"/>
                      <a:pt x="3228583" y="3709"/>
                      <a:pt x="3224773" y="3709"/>
                    </a:cubicBezTo>
                    <a:cubicBezTo>
                      <a:pt x="3202865" y="5614"/>
                      <a:pt x="3202865" y="852"/>
                      <a:pt x="3180958" y="3709"/>
                    </a:cubicBezTo>
                    <a:cubicBezTo>
                      <a:pt x="3174290" y="4662"/>
                      <a:pt x="3038083" y="7519"/>
                      <a:pt x="3008555" y="3709"/>
                    </a:cubicBezTo>
                    <a:cubicBezTo>
                      <a:pt x="3007603" y="3709"/>
                      <a:pt x="2932355" y="4662"/>
                      <a:pt x="2930450" y="4662"/>
                    </a:cubicBezTo>
                    <a:cubicBezTo>
                      <a:pt x="2921878" y="3709"/>
                      <a:pt x="2885683" y="4662"/>
                      <a:pt x="2857108" y="6567"/>
                    </a:cubicBezTo>
                    <a:cubicBezTo>
                      <a:pt x="2837105" y="6567"/>
                      <a:pt x="2817103" y="5614"/>
                      <a:pt x="2797100" y="5614"/>
                    </a:cubicBezTo>
                    <a:cubicBezTo>
                      <a:pt x="2795195" y="5614"/>
                      <a:pt x="2793290" y="5614"/>
                      <a:pt x="2791385" y="5614"/>
                    </a:cubicBezTo>
                    <a:cubicBezTo>
                      <a:pt x="2783765" y="5614"/>
                      <a:pt x="2775193" y="4662"/>
                      <a:pt x="2766620" y="4662"/>
                    </a:cubicBezTo>
                    <a:cubicBezTo>
                      <a:pt x="2760905" y="4662"/>
                      <a:pt x="2743760" y="4662"/>
                      <a:pt x="2734235" y="5614"/>
                    </a:cubicBezTo>
                    <a:cubicBezTo>
                      <a:pt x="2729473" y="5614"/>
                      <a:pt x="2723758" y="5614"/>
                      <a:pt x="2718995" y="5614"/>
                    </a:cubicBezTo>
                    <a:cubicBezTo>
                      <a:pt x="2711375" y="4662"/>
                      <a:pt x="2704708" y="2757"/>
                      <a:pt x="2685658" y="3709"/>
                    </a:cubicBezTo>
                    <a:cubicBezTo>
                      <a:pt x="2672323" y="4662"/>
                      <a:pt x="2656130" y="5614"/>
                      <a:pt x="2640890" y="5614"/>
                    </a:cubicBezTo>
                    <a:cubicBezTo>
                      <a:pt x="2600885" y="5614"/>
                      <a:pt x="2560880" y="5614"/>
                      <a:pt x="2520875" y="5614"/>
                    </a:cubicBezTo>
                    <a:cubicBezTo>
                      <a:pt x="2471345" y="4662"/>
                      <a:pt x="2418958" y="4662"/>
                      <a:pt x="2399908" y="3709"/>
                    </a:cubicBezTo>
                    <a:cubicBezTo>
                      <a:pt x="2368475" y="2757"/>
                      <a:pt x="349175" y="4662"/>
                      <a:pt x="18658" y="8472"/>
                    </a:cubicBezTo>
                    <a:cubicBezTo>
                      <a:pt x="-248995" y="12282"/>
                      <a:pt x="2447533" y="11329"/>
                      <a:pt x="2696135" y="11329"/>
                    </a:cubicBezTo>
                    <a:cubicBezTo>
                      <a:pt x="2712328" y="12282"/>
                      <a:pt x="2728520" y="12282"/>
                      <a:pt x="2743760" y="11329"/>
                    </a:cubicBezTo>
                    <a:lnTo>
                      <a:pt x="2754238" y="11329"/>
                    </a:lnTo>
                    <a:cubicBezTo>
                      <a:pt x="3018080" y="11329"/>
                      <a:pt x="3252395" y="20854"/>
                      <a:pt x="3518143" y="17997"/>
                    </a:cubicBezTo>
                    <a:cubicBezTo>
                      <a:pt x="3706738" y="16092"/>
                      <a:pt x="3907715" y="15139"/>
                      <a:pt x="4096310" y="18950"/>
                    </a:cubicBezTo>
                    <a:cubicBezTo>
                      <a:pt x="4149650" y="19902"/>
                      <a:pt x="4223945" y="15139"/>
                      <a:pt x="4277285" y="15139"/>
                    </a:cubicBezTo>
                    <a:cubicBezTo>
                      <a:pt x="4327768" y="15139"/>
                      <a:pt x="4378250" y="13234"/>
                      <a:pt x="4428733" y="13234"/>
                    </a:cubicBezTo>
                    <a:cubicBezTo>
                      <a:pt x="4469690" y="13234"/>
                      <a:pt x="4511600" y="15139"/>
                      <a:pt x="4552558" y="15139"/>
                    </a:cubicBezTo>
                    <a:cubicBezTo>
                      <a:pt x="4606850" y="15139"/>
                      <a:pt x="4662095" y="15139"/>
                      <a:pt x="4716388" y="15139"/>
                    </a:cubicBezTo>
                    <a:cubicBezTo>
                      <a:pt x="4746868" y="15139"/>
                      <a:pt x="4778300" y="16092"/>
                      <a:pt x="4808781" y="15139"/>
                    </a:cubicBezTo>
                    <a:cubicBezTo>
                      <a:pt x="4836403" y="14187"/>
                      <a:pt x="4864025" y="11329"/>
                      <a:pt x="4891648" y="11329"/>
                    </a:cubicBezTo>
                    <a:cubicBezTo>
                      <a:pt x="4923081" y="11329"/>
                      <a:pt x="4954513" y="16092"/>
                      <a:pt x="4984993" y="16092"/>
                    </a:cubicBezTo>
                    <a:cubicBezTo>
                      <a:pt x="5093578" y="16092"/>
                      <a:pt x="5202163" y="16092"/>
                      <a:pt x="5309795" y="16092"/>
                    </a:cubicBezTo>
                    <a:cubicBezTo>
                      <a:pt x="5345990" y="16092"/>
                      <a:pt x="5383138" y="15139"/>
                      <a:pt x="5419333" y="16092"/>
                    </a:cubicBezTo>
                    <a:cubicBezTo>
                      <a:pt x="5456481" y="17044"/>
                      <a:pt x="5492675" y="18950"/>
                      <a:pt x="5529823" y="18950"/>
                    </a:cubicBezTo>
                    <a:cubicBezTo>
                      <a:pt x="5600308" y="19902"/>
                      <a:pt x="5669840" y="17997"/>
                      <a:pt x="5740325" y="17044"/>
                    </a:cubicBezTo>
                    <a:cubicBezTo>
                      <a:pt x="5803190" y="16092"/>
                      <a:pt x="5868913" y="17997"/>
                      <a:pt x="5932731" y="17997"/>
                    </a:cubicBezTo>
                    <a:cubicBezTo>
                      <a:pt x="5999406" y="17997"/>
                      <a:pt x="6067033" y="17044"/>
                      <a:pt x="6133708" y="17044"/>
                    </a:cubicBezTo>
                    <a:cubicBezTo>
                      <a:pt x="6268010" y="16092"/>
                      <a:pt x="6376595" y="11329"/>
                      <a:pt x="6510898" y="11329"/>
                    </a:cubicBezTo>
                    <a:cubicBezTo>
                      <a:pt x="6856656" y="11329"/>
                      <a:pt x="7202413" y="15139"/>
                      <a:pt x="7548170" y="16092"/>
                    </a:cubicBezTo>
                    <a:cubicBezTo>
                      <a:pt x="7750100" y="17044"/>
                      <a:pt x="7862495" y="13234"/>
                      <a:pt x="8064425" y="13234"/>
                    </a:cubicBezTo>
                    <a:cubicBezTo>
                      <a:pt x="8248258" y="13234"/>
                      <a:pt x="10391383" y="18950"/>
                      <a:pt x="10463772" y="5614"/>
                    </a:cubicBezTo>
                    <a:cubicBezTo>
                      <a:pt x="10198025" y="9425"/>
                      <a:pt x="8144435" y="6567"/>
                      <a:pt x="8005370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 31">
                <a:extLst>
                  <a:ext uri="{FF2B5EF4-FFF2-40B4-BE49-F238E27FC236}">
                    <a16:creationId xmlns:a16="http://schemas.microsoft.com/office/drawing/2014/main" id="{DE993AFA-2B46-5C4F-AFCB-5C17946F3B51}"/>
                  </a:ext>
                </a:extLst>
              </p:cNvPr>
              <p:cNvSpPr/>
              <p:nvPr userDrawn="1"/>
            </p:nvSpPr>
            <p:spPr>
              <a:xfrm>
                <a:off x="448593" y="288349"/>
                <a:ext cx="118312" cy="6060155"/>
              </a:xfrm>
              <a:custGeom>
                <a:avLst/>
                <a:gdLst>
                  <a:gd name="connsiteX0" fmla="*/ 15500 w 22066"/>
                  <a:gd name="connsiteY0" fmla="*/ 4286655 h 5604914"/>
                  <a:gd name="connsiteX1" fmla="*/ 17405 w 22066"/>
                  <a:gd name="connsiteY1" fmla="*/ 3882795 h 5604914"/>
                  <a:gd name="connsiteX2" fmla="*/ 17405 w 22066"/>
                  <a:gd name="connsiteY2" fmla="*/ 3806595 h 5604914"/>
                  <a:gd name="connsiteX3" fmla="*/ 19310 w 22066"/>
                  <a:gd name="connsiteY3" fmla="*/ 3452265 h 5604914"/>
                  <a:gd name="connsiteX4" fmla="*/ 20262 w 22066"/>
                  <a:gd name="connsiteY4" fmla="*/ 3308438 h 5604914"/>
                  <a:gd name="connsiteX5" fmla="*/ 18357 w 22066"/>
                  <a:gd name="connsiteY5" fmla="*/ 3243668 h 5604914"/>
                  <a:gd name="connsiteX6" fmla="*/ 16452 w 22066"/>
                  <a:gd name="connsiteY6" fmla="*/ 3171278 h 5604914"/>
                  <a:gd name="connsiteX7" fmla="*/ 16452 w 22066"/>
                  <a:gd name="connsiteY7" fmla="*/ 3088410 h 5604914"/>
                  <a:gd name="connsiteX8" fmla="*/ 18357 w 22066"/>
                  <a:gd name="connsiteY8" fmla="*/ 2924580 h 5604914"/>
                  <a:gd name="connsiteX9" fmla="*/ 14547 w 22066"/>
                  <a:gd name="connsiteY9" fmla="*/ 2872193 h 5604914"/>
                  <a:gd name="connsiteX10" fmla="*/ 20262 w 22066"/>
                  <a:gd name="connsiteY10" fmla="*/ 2828378 h 5604914"/>
                  <a:gd name="connsiteX11" fmla="*/ 18357 w 22066"/>
                  <a:gd name="connsiteY11" fmla="*/ 2815043 h 5604914"/>
                  <a:gd name="connsiteX12" fmla="*/ 19310 w 22066"/>
                  <a:gd name="connsiteY12" fmla="*/ 2806470 h 5604914"/>
                  <a:gd name="connsiteX13" fmla="*/ 21215 w 22066"/>
                  <a:gd name="connsiteY13" fmla="*/ 2705505 h 5604914"/>
                  <a:gd name="connsiteX14" fmla="*/ 17405 w 22066"/>
                  <a:gd name="connsiteY14" fmla="*/ 2519768 h 5604914"/>
                  <a:gd name="connsiteX15" fmla="*/ 13595 w 22066"/>
                  <a:gd name="connsiteY15" fmla="*/ 2313075 h 5604914"/>
                  <a:gd name="connsiteX16" fmla="*/ 14547 w 22066"/>
                  <a:gd name="connsiteY16" fmla="*/ 2097810 h 5604914"/>
                  <a:gd name="connsiteX17" fmla="*/ 14547 w 22066"/>
                  <a:gd name="connsiteY17" fmla="*/ 1914930 h 5604914"/>
                  <a:gd name="connsiteX18" fmla="*/ 14547 w 22066"/>
                  <a:gd name="connsiteY18" fmla="*/ 1748243 h 5604914"/>
                  <a:gd name="connsiteX19" fmla="*/ 18357 w 22066"/>
                  <a:gd name="connsiteY19" fmla="*/ 1727288 h 5604914"/>
                  <a:gd name="connsiteX20" fmla="*/ 18357 w 22066"/>
                  <a:gd name="connsiteY20" fmla="*/ 1703475 h 5604914"/>
                  <a:gd name="connsiteX21" fmla="*/ 18357 w 22066"/>
                  <a:gd name="connsiteY21" fmla="*/ 1611083 h 5604914"/>
                  <a:gd name="connsiteX22" fmla="*/ 17405 w 22066"/>
                  <a:gd name="connsiteY22" fmla="*/ 1569173 h 5604914"/>
                  <a:gd name="connsiteX23" fmla="*/ 15500 w 22066"/>
                  <a:gd name="connsiteY23" fmla="*/ 1530120 h 5604914"/>
                  <a:gd name="connsiteX24" fmla="*/ 16452 w 22066"/>
                  <a:gd name="connsiteY24" fmla="*/ 1497735 h 5604914"/>
                  <a:gd name="connsiteX25" fmla="*/ 16452 w 22066"/>
                  <a:gd name="connsiteY25" fmla="*/ 1494878 h 5604914"/>
                  <a:gd name="connsiteX26" fmla="*/ 17405 w 22066"/>
                  <a:gd name="connsiteY26" fmla="*/ 1481543 h 5604914"/>
                  <a:gd name="connsiteX27" fmla="*/ 16452 w 22066"/>
                  <a:gd name="connsiteY27" fmla="*/ 1464398 h 5604914"/>
                  <a:gd name="connsiteX28" fmla="*/ 16452 w 22066"/>
                  <a:gd name="connsiteY28" fmla="*/ 1455825 h 5604914"/>
                  <a:gd name="connsiteX29" fmla="*/ 18357 w 22066"/>
                  <a:gd name="connsiteY29" fmla="*/ 1437728 h 5604914"/>
                  <a:gd name="connsiteX30" fmla="*/ 16452 w 22066"/>
                  <a:gd name="connsiteY30" fmla="*/ 1413915 h 5604914"/>
                  <a:gd name="connsiteX31" fmla="*/ 16452 w 22066"/>
                  <a:gd name="connsiteY31" fmla="*/ 1350098 h 5604914"/>
                  <a:gd name="connsiteX32" fmla="*/ 18357 w 22066"/>
                  <a:gd name="connsiteY32" fmla="*/ 1285328 h 5604914"/>
                  <a:gd name="connsiteX33" fmla="*/ 13595 w 22066"/>
                  <a:gd name="connsiteY33" fmla="*/ 9930 h 5604914"/>
                  <a:gd name="connsiteX34" fmla="*/ 7880 w 22066"/>
                  <a:gd name="connsiteY34" fmla="*/ 1444395 h 5604914"/>
                  <a:gd name="connsiteX35" fmla="*/ 7880 w 22066"/>
                  <a:gd name="connsiteY35" fmla="*/ 1470113 h 5604914"/>
                  <a:gd name="connsiteX36" fmla="*/ 7880 w 22066"/>
                  <a:gd name="connsiteY36" fmla="*/ 1475828 h 5604914"/>
                  <a:gd name="connsiteX37" fmla="*/ 1212 w 22066"/>
                  <a:gd name="connsiteY37" fmla="*/ 1884450 h 5604914"/>
                  <a:gd name="connsiteX38" fmla="*/ 260 w 22066"/>
                  <a:gd name="connsiteY38" fmla="*/ 2194013 h 5604914"/>
                  <a:gd name="connsiteX39" fmla="*/ 4070 w 22066"/>
                  <a:gd name="connsiteY39" fmla="*/ 2291168 h 5604914"/>
                  <a:gd name="connsiteX40" fmla="*/ 5975 w 22066"/>
                  <a:gd name="connsiteY40" fmla="*/ 2372130 h 5604914"/>
                  <a:gd name="connsiteX41" fmla="*/ 4070 w 22066"/>
                  <a:gd name="connsiteY41" fmla="*/ 2438805 h 5604914"/>
                  <a:gd name="connsiteX42" fmla="*/ 4070 w 22066"/>
                  <a:gd name="connsiteY42" fmla="*/ 2526435 h 5604914"/>
                  <a:gd name="connsiteX43" fmla="*/ 4070 w 22066"/>
                  <a:gd name="connsiteY43" fmla="*/ 2575965 h 5604914"/>
                  <a:gd name="connsiteX44" fmla="*/ 7880 w 22066"/>
                  <a:gd name="connsiteY44" fmla="*/ 2620733 h 5604914"/>
                  <a:gd name="connsiteX45" fmla="*/ 3117 w 22066"/>
                  <a:gd name="connsiteY45" fmla="*/ 2671215 h 5604914"/>
                  <a:gd name="connsiteX46" fmla="*/ 3117 w 22066"/>
                  <a:gd name="connsiteY46" fmla="*/ 2845523 h 5604914"/>
                  <a:gd name="connsiteX47" fmla="*/ 3117 w 22066"/>
                  <a:gd name="connsiteY47" fmla="*/ 2904578 h 5604914"/>
                  <a:gd name="connsiteX48" fmla="*/ 260 w 22066"/>
                  <a:gd name="connsiteY48" fmla="*/ 2963633 h 5604914"/>
                  <a:gd name="connsiteX49" fmla="*/ 2165 w 22066"/>
                  <a:gd name="connsiteY49" fmla="*/ 3076028 h 5604914"/>
                  <a:gd name="connsiteX50" fmla="*/ 1212 w 22066"/>
                  <a:gd name="connsiteY50" fmla="*/ 3178898 h 5604914"/>
                  <a:gd name="connsiteX51" fmla="*/ 2165 w 22066"/>
                  <a:gd name="connsiteY51" fmla="*/ 3286530 h 5604914"/>
                  <a:gd name="connsiteX52" fmla="*/ 7880 w 22066"/>
                  <a:gd name="connsiteY52" fmla="*/ 3488460 h 5604914"/>
                  <a:gd name="connsiteX53" fmla="*/ 3117 w 22066"/>
                  <a:gd name="connsiteY53" fmla="*/ 4043768 h 5604914"/>
                  <a:gd name="connsiteX54" fmla="*/ 5975 w 22066"/>
                  <a:gd name="connsiteY54" fmla="*/ 4319993 h 5604914"/>
                  <a:gd name="connsiteX55" fmla="*/ 13595 w 22066"/>
                  <a:gd name="connsiteY55" fmla="*/ 5604915 h 5604914"/>
                  <a:gd name="connsiteX56" fmla="*/ 15500 w 22066"/>
                  <a:gd name="connsiteY56" fmla="*/ 4286655 h 5604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2066" h="5604914">
                    <a:moveTo>
                      <a:pt x="15500" y="4286655"/>
                    </a:moveTo>
                    <a:cubicBezTo>
                      <a:pt x="13595" y="4142828"/>
                      <a:pt x="17405" y="4026623"/>
                      <a:pt x="17405" y="3882795"/>
                    </a:cubicBezTo>
                    <a:cubicBezTo>
                      <a:pt x="17405" y="3857078"/>
                      <a:pt x="17405" y="3832313"/>
                      <a:pt x="17405" y="3806595"/>
                    </a:cubicBezTo>
                    <a:cubicBezTo>
                      <a:pt x="18357" y="3688485"/>
                      <a:pt x="18357" y="3570375"/>
                      <a:pt x="19310" y="3452265"/>
                    </a:cubicBezTo>
                    <a:cubicBezTo>
                      <a:pt x="19310" y="3404640"/>
                      <a:pt x="20262" y="3356063"/>
                      <a:pt x="20262" y="3308438"/>
                    </a:cubicBezTo>
                    <a:cubicBezTo>
                      <a:pt x="20262" y="3286530"/>
                      <a:pt x="18357" y="3264623"/>
                      <a:pt x="18357" y="3243668"/>
                    </a:cubicBezTo>
                    <a:cubicBezTo>
                      <a:pt x="17405" y="3219855"/>
                      <a:pt x="16452" y="3195090"/>
                      <a:pt x="16452" y="3171278"/>
                    </a:cubicBezTo>
                    <a:cubicBezTo>
                      <a:pt x="15500" y="3143655"/>
                      <a:pt x="16452" y="3116033"/>
                      <a:pt x="16452" y="3088410"/>
                    </a:cubicBezTo>
                    <a:cubicBezTo>
                      <a:pt x="16452" y="3055073"/>
                      <a:pt x="18357" y="2924580"/>
                      <a:pt x="18357" y="2924580"/>
                    </a:cubicBezTo>
                    <a:cubicBezTo>
                      <a:pt x="16452" y="2897910"/>
                      <a:pt x="14547" y="2875050"/>
                      <a:pt x="14547" y="2872193"/>
                    </a:cubicBezTo>
                    <a:cubicBezTo>
                      <a:pt x="14547" y="2856000"/>
                      <a:pt x="22167" y="2844570"/>
                      <a:pt x="20262" y="2828378"/>
                    </a:cubicBezTo>
                    <a:cubicBezTo>
                      <a:pt x="19310" y="2823615"/>
                      <a:pt x="18357" y="2819805"/>
                      <a:pt x="18357" y="2815043"/>
                    </a:cubicBezTo>
                    <a:cubicBezTo>
                      <a:pt x="18357" y="2812185"/>
                      <a:pt x="18357" y="2809328"/>
                      <a:pt x="19310" y="2806470"/>
                    </a:cubicBezTo>
                    <a:cubicBezTo>
                      <a:pt x="23120" y="2773133"/>
                      <a:pt x="22167" y="2738843"/>
                      <a:pt x="21215" y="2705505"/>
                    </a:cubicBezTo>
                    <a:cubicBezTo>
                      <a:pt x="20262" y="2643593"/>
                      <a:pt x="18357" y="2581680"/>
                      <a:pt x="17405" y="2519768"/>
                    </a:cubicBezTo>
                    <a:cubicBezTo>
                      <a:pt x="15500" y="2451188"/>
                      <a:pt x="13595" y="2382608"/>
                      <a:pt x="13595" y="2313075"/>
                    </a:cubicBezTo>
                    <a:cubicBezTo>
                      <a:pt x="14547" y="2241638"/>
                      <a:pt x="14547" y="2170200"/>
                      <a:pt x="14547" y="2097810"/>
                    </a:cubicBezTo>
                    <a:cubicBezTo>
                      <a:pt x="14547" y="2036850"/>
                      <a:pt x="14547" y="1975890"/>
                      <a:pt x="14547" y="1914930"/>
                    </a:cubicBezTo>
                    <a:cubicBezTo>
                      <a:pt x="14547" y="1859685"/>
                      <a:pt x="14547" y="1803488"/>
                      <a:pt x="14547" y="1748243"/>
                    </a:cubicBezTo>
                    <a:cubicBezTo>
                      <a:pt x="15500" y="1736813"/>
                      <a:pt x="18357" y="1729193"/>
                      <a:pt x="18357" y="1727288"/>
                    </a:cubicBezTo>
                    <a:cubicBezTo>
                      <a:pt x="16452" y="1715858"/>
                      <a:pt x="21215" y="1715858"/>
                      <a:pt x="18357" y="1703475"/>
                    </a:cubicBezTo>
                    <a:cubicBezTo>
                      <a:pt x="17405" y="1699665"/>
                      <a:pt x="14547" y="1627275"/>
                      <a:pt x="18357" y="1611083"/>
                    </a:cubicBezTo>
                    <a:cubicBezTo>
                      <a:pt x="18357" y="1610130"/>
                      <a:pt x="17405" y="1570125"/>
                      <a:pt x="17405" y="1569173"/>
                    </a:cubicBezTo>
                    <a:cubicBezTo>
                      <a:pt x="18357" y="1564410"/>
                      <a:pt x="17405" y="1545360"/>
                      <a:pt x="15500" y="1530120"/>
                    </a:cubicBezTo>
                    <a:cubicBezTo>
                      <a:pt x="15500" y="1519643"/>
                      <a:pt x="16452" y="1509165"/>
                      <a:pt x="16452" y="1497735"/>
                    </a:cubicBezTo>
                    <a:cubicBezTo>
                      <a:pt x="16452" y="1496783"/>
                      <a:pt x="16452" y="1495830"/>
                      <a:pt x="16452" y="1494878"/>
                    </a:cubicBezTo>
                    <a:cubicBezTo>
                      <a:pt x="16452" y="1491068"/>
                      <a:pt x="17405" y="1486305"/>
                      <a:pt x="17405" y="1481543"/>
                    </a:cubicBezTo>
                    <a:cubicBezTo>
                      <a:pt x="17405" y="1478685"/>
                      <a:pt x="17405" y="1469160"/>
                      <a:pt x="16452" y="1464398"/>
                    </a:cubicBezTo>
                    <a:cubicBezTo>
                      <a:pt x="16452" y="1461540"/>
                      <a:pt x="16452" y="1458683"/>
                      <a:pt x="16452" y="1455825"/>
                    </a:cubicBezTo>
                    <a:cubicBezTo>
                      <a:pt x="17405" y="1452015"/>
                      <a:pt x="19310" y="1448205"/>
                      <a:pt x="18357" y="1437728"/>
                    </a:cubicBezTo>
                    <a:cubicBezTo>
                      <a:pt x="17405" y="1430108"/>
                      <a:pt x="16452" y="1421535"/>
                      <a:pt x="16452" y="1413915"/>
                    </a:cubicBezTo>
                    <a:cubicBezTo>
                      <a:pt x="16452" y="1392960"/>
                      <a:pt x="16452" y="1371053"/>
                      <a:pt x="16452" y="1350098"/>
                    </a:cubicBezTo>
                    <a:cubicBezTo>
                      <a:pt x="17405" y="1323428"/>
                      <a:pt x="17405" y="1295805"/>
                      <a:pt x="18357" y="1285328"/>
                    </a:cubicBezTo>
                    <a:cubicBezTo>
                      <a:pt x="19310" y="1268183"/>
                      <a:pt x="17405" y="187095"/>
                      <a:pt x="13595" y="9930"/>
                    </a:cubicBezTo>
                    <a:cubicBezTo>
                      <a:pt x="6927" y="-132945"/>
                      <a:pt x="7880" y="1311045"/>
                      <a:pt x="7880" y="1444395"/>
                    </a:cubicBezTo>
                    <a:cubicBezTo>
                      <a:pt x="6927" y="1452968"/>
                      <a:pt x="6927" y="1461540"/>
                      <a:pt x="7880" y="1470113"/>
                    </a:cubicBezTo>
                    <a:lnTo>
                      <a:pt x="7880" y="1475828"/>
                    </a:lnTo>
                    <a:cubicBezTo>
                      <a:pt x="7880" y="1616798"/>
                      <a:pt x="-1645" y="1742528"/>
                      <a:pt x="1212" y="1884450"/>
                    </a:cubicBezTo>
                    <a:cubicBezTo>
                      <a:pt x="3117" y="1985415"/>
                      <a:pt x="4070" y="2093048"/>
                      <a:pt x="260" y="2194013"/>
                    </a:cubicBezTo>
                    <a:cubicBezTo>
                      <a:pt x="-693" y="2222588"/>
                      <a:pt x="4070" y="2262593"/>
                      <a:pt x="4070" y="2291168"/>
                    </a:cubicBezTo>
                    <a:cubicBezTo>
                      <a:pt x="4070" y="2317838"/>
                      <a:pt x="5975" y="2345460"/>
                      <a:pt x="5975" y="2372130"/>
                    </a:cubicBezTo>
                    <a:cubicBezTo>
                      <a:pt x="5975" y="2394038"/>
                      <a:pt x="4070" y="2416898"/>
                      <a:pt x="4070" y="2438805"/>
                    </a:cubicBezTo>
                    <a:cubicBezTo>
                      <a:pt x="4070" y="2468333"/>
                      <a:pt x="4070" y="2496908"/>
                      <a:pt x="4070" y="2526435"/>
                    </a:cubicBezTo>
                    <a:cubicBezTo>
                      <a:pt x="4070" y="2542628"/>
                      <a:pt x="3117" y="2559773"/>
                      <a:pt x="4070" y="2575965"/>
                    </a:cubicBezTo>
                    <a:cubicBezTo>
                      <a:pt x="5022" y="2591205"/>
                      <a:pt x="7880" y="2605493"/>
                      <a:pt x="7880" y="2620733"/>
                    </a:cubicBezTo>
                    <a:cubicBezTo>
                      <a:pt x="7880" y="2637878"/>
                      <a:pt x="3117" y="2654070"/>
                      <a:pt x="3117" y="2671215"/>
                    </a:cubicBezTo>
                    <a:cubicBezTo>
                      <a:pt x="3117" y="2729318"/>
                      <a:pt x="3117" y="2787420"/>
                      <a:pt x="3117" y="2845523"/>
                    </a:cubicBezTo>
                    <a:cubicBezTo>
                      <a:pt x="3117" y="2864573"/>
                      <a:pt x="4070" y="2884575"/>
                      <a:pt x="3117" y="2904578"/>
                    </a:cubicBezTo>
                    <a:cubicBezTo>
                      <a:pt x="2165" y="2924580"/>
                      <a:pt x="260" y="2943630"/>
                      <a:pt x="260" y="2963633"/>
                    </a:cubicBezTo>
                    <a:cubicBezTo>
                      <a:pt x="-693" y="3001733"/>
                      <a:pt x="1212" y="3038880"/>
                      <a:pt x="2165" y="3076028"/>
                    </a:cubicBezTo>
                    <a:cubicBezTo>
                      <a:pt x="3117" y="3110318"/>
                      <a:pt x="1212" y="3145560"/>
                      <a:pt x="1212" y="3178898"/>
                    </a:cubicBezTo>
                    <a:cubicBezTo>
                      <a:pt x="1212" y="3215093"/>
                      <a:pt x="2165" y="3250335"/>
                      <a:pt x="2165" y="3286530"/>
                    </a:cubicBezTo>
                    <a:cubicBezTo>
                      <a:pt x="3117" y="3357968"/>
                      <a:pt x="7880" y="3417023"/>
                      <a:pt x="7880" y="3488460"/>
                    </a:cubicBezTo>
                    <a:cubicBezTo>
                      <a:pt x="7880" y="3673245"/>
                      <a:pt x="4070" y="3858983"/>
                      <a:pt x="3117" y="4043768"/>
                    </a:cubicBezTo>
                    <a:cubicBezTo>
                      <a:pt x="2165" y="4152353"/>
                      <a:pt x="5975" y="4212360"/>
                      <a:pt x="5975" y="4319993"/>
                    </a:cubicBezTo>
                    <a:cubicBezTo>
                      <a:pt x="5975" y="4418100"/>
                      <a:pt x="260" y="5565863"/>
                      <a:pt x="13595" y="5604915"/>
                    </a:cubicBezTo>
                    <a:cubicBezTo>
                      <a:pt x="13595" y="5461088"/>
                      <a:pt x="16452" y="4361903"/>
                      <a:pt x="15500" y="4286655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F9932D92-2D37-9C4A-9721-4EC38A0C7D86}"/>
                  </a:ext>
                </a:extLst>
              </p:cNvPr>
              <p:cNvSpPr/>
              <p:nvPr userDrawn="1"/>
            </p:nvSpPr>
            <p:spPr>
              <a:xfrm>
                <a:off x="12029002" y="304854"/>
                <a:ext cx="118311" cy="6217919"/>
              </a:xfrm>
              <a:custGeom>
                <a:avLst/>
                <a:gdLst>
                  <a:gd name="connsiteX0" fmla="*/ 12642 w 19208"/>
                  <a:gd name="connsiteY0" fmla="*/ 4455771 h 5828323"/>
                  <a:gd name="connsiteX1" fmla="*/ 14547 w 19208"/>
                  <a:gd name="connsiteY1" fmla="*/ 4036671 h 5828323"/>
                  <a:gd name="connsiteX2" fmla="*/ 14547 w 19208"/>
                  <a:gd name="connsiteY2" fmla="*/ 3957614 h 5828323"/>
                  <a:gd name="connsiteX3" fmla="*/ 16453 w 19208"/>
                  <a:gd name="connsiteY3" fmla="*/ 3588996 h 5828323"/>
                  <a:gd name="connsiteX4" fmla="*/ 17405 w 19208"/>
                  <a:gd name="connsiteY4" fmla="*/ 3439454 h 5828323"/>
                  <a:gd name="connsiteX5" fmla="*/ 15499 w 19208"/>
                  <a:gd name="connsiteY5" fmla="*/ 3371826 h 5828323"/>
                  <a:gd name="connsiteX6" fmla="*/ 13595 w 19208"/>
                  <a:gd name="connsiteY6" fmla="*/ 3296579 h 5828323"/>
                  <a:gd name="connsiteX7" fmla="*/ 13595 w 19208"/>
                  <a:gd name="connsiteY7" fmla="*/ 3209901 h 5828323"/>
                  <a:gd name="connsiteX8" fmla="*/ 15499 w 19208"/>
                  <a:gd name="connsiteY8" fmla="*/ 3039404 h 5828323"/>
                  <a:gd name="connsiteX9" fmla="*/ 11690 w 19208"/>
                  <a:gd name="connsiteY9" fmla="*/ 2985111 h 5828323"/>
                  <a:gd name="connsiteX10" fmla="*/ 17405 w 19208"/>
                  <a:gd name="connsiteY10" fmla="*/ 2939391 h 5828323"/>
                  <a:gd name="connsiteX11" fmla="*/ 15499 w 19208"/>
                  <a:gd name="connsiteY11" fmla="*/ 2926056 h 5828323"/>
                  <a:gd name="connsiteX12" fmla="*/ 16453 w 19208"/>
                  <a:gd name="connsiteY12" fmla="*/ 2917484 h 5828323"/>
                  <a:gd name="connsiteX13" fmla="*/ 18357 w 19208"/>
                  <a:gd name="connsiteY13" fmla="*/ 2812709 h 5828323"/>
                  <a:gd name="connsiteX14" fmla="*/ 14547 w 19208"/>
                  <a:gd name="connsiteY14" fmla="*/ 2619351 h 5828323"/>
                  <a:gd name="connsiteX15" fmla="*/ 10737 w 19208"/>
                  <a:gd name="connsiteY15" fmla="*/ 2404086 h 5828323"/>
                  <a:gd name="connsiteX16" fmla="*/ 11690 w 19208"/>
                  <a:gd name="connsiteY16" fmla="*/ 2180249 h 5828323"/>
                  <a:gd name="connsiteX17" fmla="*/ 11690 w 19208"/>
                  <a:gd name="connsiteY17" fmla="*/ 1990701 h 5828323"/>
                  <a:gd name="connsiteX18" fmla="*/ 11690 w 19208"/>
                  <a:gd name="connsiteY18" fmla="*/ 1817346 h 5828323"/>
                  <a:gd name="connsiteX19" fmla="*/ 15499 w 19208"/>
                  <a:gd name="connsiteY19" fmla="*/ 1795439 h 5828323"/>
                  <a:gd name="connsiteX20" fmla="*/ 15499 w 19208"/>
                  <a:gd name="connsiteY20" fmla="*/ 1770674 h 5828323"/>
                  <a:gd name="connsiteX21" fmla="*/ 15499 w 19208"/>
                  <a:gd name="connsiteY21" fmla="*/ 1674471 h 5828323"/>
                  <a:gd name="connsiteX22" fmla="*/ 14547 w 19208"/>
                  <a:gd name="connsiteY22" fmla="*/ 1630656 h 5828323"/>
                  <a:gd name="connsiteX23" fmla="*/ 12642 w 19208"/>
                  <a:gd name="connsiteY23" fmla="*/ 1589699 h 5828323"/>
                  <a:gd name="connsiteX24" fmla="*/ 13595 w 19208"/>
                  <a:gd name="connsiteY24" fmla="*/ 1556361 h 5828323"/>
                  <a:gd name="connsiteX25" fmla="*/ 13595 w 19208"/>
                  <a:gd name="connsiteY25" fmla="*/ 1553504 h 5828323"/>
                  <a:gd name="connsiteX26" fmla="*/ 14547 w 19208"/>
                  <a:gd name="connsiteY26" fmla="*/ 1540169 h 5828323"/>
                  <a:gd name="connsiteX27" fmla="*/ 13595 w 19208"/>
                  <a:gd name="connsiteY27" fmla="*/ 1522071 h 5828323"/>
                  <a:gd name="connsiteX28" fmla="*/ 13595 w 19208"/>
                  <a:gd name="connsiteY28" fmla="*/ 1513499 h 5828323"/>
                  <a:gd name="connsiteX29" fmla="*/ 15499 w 19208"/>
                  <a:gd name="connsiteY29" fmla="*/ 1495401 h 5828323"/>
                  <a:gd name="connsiteX30" fmla="*/ 13595 w 19208"/>
                  <a:gd name="connsiteY30" fmla="*/ 1470636 h 5828323"/>
                  <a:gd name="connsiteX31" fmla="*/ 13595 w 19208"/>
                  <a:gd name="connsiteY31" fmla="*/ 1403961 h 5828323"/>
                  <a:gd name="connsiteX32" fmla="*/ 15499 w 19208"/>
                  <a:gd name="connsiteY32" fmla="*/ 1336334 h 5828323"/>
                  <a:gd name="connsiteX33" fmla="*/ 10737 w 19208"/>
                  <a:gd name="connsiteY33" fmla="*/ 10454 h 5828323"/>
                  <a:gd name="connsiteX34" fmla="*/ 7880 w 19208"/>
                  <a:gd name="connsiteY34" fmla="*/ 1501116 h 5828323"/>
                  <a:gd name="connsiteX35" fmla="*/ 7880 w 19208"/>
                  <a:gd name="connsiteY35" fmla="*/ 1527786 h 5828323"/>
                  <a:gd name="connsiteX36" fmla="*/ 7880 w 19208"/>
                  <a:gd name="connsiteY36" fmla="*/ 1533501 h 5828323"/>
                  <a:gd name="connsiteX37" fmla="*/ 1212 w 19208"/>
                  <a:gd name="connsiteY37" fmla="*/ 1958316 h 5828323"/>
                  <a:gd name="connsiteX38" fmla="*/ 260 w 19208"/>
                  <a:gd name="connsiteY38" fmla="*/ 2280261 h 5828323"/>
                  <a:gd name="connsiteX39" fmla="*/ 4070 w 19208"/>
                  <a:gd name="connsiteY39" fmla="*/ 2381226 h 5828323"/>
                  <a:gd name="connsiteX40" fmla="*/ 5974 w 19208"/>
                  <a:gd name="connsiteY40" fmla="*/ 2465999 h 5828323"/>
                  <a:gd name="connsiteX41" fmla="*/ 4070 w 19208"/>
                  <a:gd name="connsiteY41" fmla="*/ 2535531 h 5828323"/>
                  <a:gd name="connsiteX42" fmla="*/ 4070 w 19208"/>
                  <a:gd name="connsiteY42" fmla="*/ 2626971 h 5828323"/>
                  <a:gd name="connsiteX43" fmla="*/ 4070 w 19208"/>
                  <a:gd name="connsiteY43" fmla="*/ 2678406 h 5828323"/>
                  <a:gd name="connsiteX44" fmla="*/ 7880 w 19208"/>
                  <a:gd name="connsiteY44" fmla="*/ 2725079 h 5828323"/>
                  <a:gd name="connsiteX45" fmla="*/ 3117 w 19208"/>
                  <a:gd name="connsiteY45" fmla="*/ 2777466 h 5828323"/>
                  <a:gd name="connsiteX46" fmla="*/ 3117 w 19208"/>
                  <a:gd name="connsiteY46" fmla="*/ 2958441 h 5828323"/>
                  <a:gd name="connsiteX47" fmla="*/ 3117 w 19208"/>
                  <a:gd name="connsiteY47" fmla="*/ 3019401 h 5828323"/>
                  <a:gd name="connsiteX48" fmla="*/ 260 w 19208"/>
                  <a:gd name="connsiteY48" fmla="*/ 3081314 h 5828323"/>
                  <a:gd name="connsiteX49" fmla="*/ 2165 w 19208"/>
                  <a:gd name="connsiteY49" fmla="*/ 3198471 h 5828323"/>
                  <a:gd name="connsiteX50" fmla="*/ 1212 w 19208"/>
                  <a:gd name="connsiteY50" fmla="*/ 3306104 h 5828323"/>
                  <a:gd name="connsiteX51" fmla="*/ 2165 w 19208"/>
                  <a:gd name="connsiteY51" fmla="*/ 3417546 h 5828323"/>
                  <a:gd name="connsiteX52" fmla="*/ 7880 w 19208"/>
                  <a:gd name="connsiteY52" fmla="*/ 3627096 h 5828323"/>
                  <a:gd name="connsiteX53" fmla="*/ 3117 w 19208"/>
                  <a:gd name="connsiteY53" fmla="*/ 4204311 h 5828323"/>
                  <a:gd name="connsiteX54" fmla="*/ 5974 w 19208"/>
                  <a:gd name="connsiteY54" fmla="*/ 4491967 h 5828323"/>
                  <a:gd name="connsiteX55" fmla="*/ 13595 w 19208"/>
                  <a:gd name="connsiteY55" fmla="*/ 5828324 h 5828323"/>
                  <a:gd name="connsiteX56" fmla="*/ 12642 w 19208"/>
                  <a:gd name="connsiteY56" fmla="*/ 4455771 h 5828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9208" h="5828323">
                    <a:moveTo>
                      <a:pt x="12642" y="4455771"/>
                    </a:moveTo>
                    <a:cubicBezTo>
                      <a:pt x="10737" y="4306229"/>
                      <a:pt x="14547" y="4185261"/>
                      <a:pt x="14547" y="4036671"/>
                    </a:cubicBezTo>
                    <a:cubicBezTo>
                      <a:pt x="14547" y="4010001"/>
                      <a:pt x="14547" y="3984284"/>
                      <a:pt x="14547" y="3957614"/>
                    </a:cubicBezTo>
                    <a:cubicBezTo>
                      <a:pt x="15499" y="3834741"/>
                      <a:pt x="15499" y="3711869"/>
                      <a:pt x="16453" y="3588996"/>
                    </a:cubicBezTo>
                    <a:cubicBezTo>
                      <a:pt x="16453" y="3539466"/>
                      <a:pt x="17405" y="3488984"/>
                      <a:pt x="17405" y="3439454"/>
                    </a:cubicBezTo>
                    <a:cubicBezTo>
                      <a:pt x="17405" y="3416594"/>
                      <a:pt x="15499" y="3393734"/>
                      <a:pt x="15499" y="3371826"/>
                    </a:cubicBezTo>
                    <a:cubicBezTo>
                      <a:pt x="14547" y="3347061"/>
                      <a:pt x="13595" y="3321344"/>
                      <a:pt x="13595" y="3296579"/>
                    </a:cubicBezTo>
                    <a:cubicBezTo>
                      <a:pt x="12642" y="3268004"/>
                      <a:pt x="13595" y="3238476"/>
                      <a:pt x="13595" y="3209901"/>
                    </a:cubicBezTo>
                    <a:cubicBezTo>
                      <a:pt x="13595" y="3175611"/>
                      <a:pt x="15499" y="3039404"/>
                      <a:pt x="15499" y="3039404"/>
                    </a:cubicBezTo>
                    <a:cubicBezTo>
                      <a:pt x="13595" y="3011781"/>
                      <a:pt x="11690" y="2987969"/>
                      <a:pt x="11690" y="2985111"/>
                    </a:cubicBezTo>
                    <a:cubicBezTo>
                      <a:pt x="11690" y="2968919"/>
                      <a:pt x="19310" y="2956536"/>
                      <a:pt x="17405" y="2939391"/>
                    </a:cubicBezTo>
                    <a:cubicBezTo>
                      <a:pt x="16453" y="2934629"/>
                      <a:pt x="15499" y="2930819"/>
                      <a:pt x="15499" y="2926056"/>
                    </a:cubicBezTo>
                    <a:cubicBezTo>
                      <a:pt x="15499" y="2923199"/>
                      <a:pt x="15499" y="2920341"/>
                      <a:pt x="16453" y="2917484"/>
                    </a:cubicBezTo>
                    <a:cubicBezTo>
                      <a:pt x="20262" y="2883194"/>
                      <a:pt x="19310" y="2847951"/>
                      <a:pt x="18357" y="2812709"/>
                    </a:cubicBezTo>
                    <a:cubicBezTo>
                      <a:pt x="17405" y="2747939"/>
                      <a:pt x="15499" y="2683169"/>
                      <a:pt x="14547" y="2619351"/>
                    </a:cubicBezTo>
                    <a:cubicBezTo>
                      <a:pt x="12642" y="2547914"/>
                      <a:pt x="10737" y="2476476"/>
                      <a:pt x="10737" y="2404086"/>
                    </a:cubicBezTo>
                    <a:cubicBezTo>
                      <a:pt x="11690" y="2329791"/>
                      <a:pt x="11690" y="2255496"/>
                      <a:pt x="11690" y="2180249"/>
                    </a:cubicBezTo>
                    <a:cubicBezTo>
                      <a:pt x="11690" y="2117384"/>
                      <a:pt x="11690" y="2053566"/>
                      <a:pt x="11690" y="1990701"/>
                    </a:cubicBezTo>
                    <a:cubicBezTo>
                      <a:pt x="11690" y="1932599"/>
                      <a:pt x="11690" y="1875449"/>
                      <a:pt x="11690" y="1817346"/>
                    </a:cubicBezTo>
                    <a:cubicBezTo>
                      <a:pt x="12642" y="1805916"/>
                      <a:pt x="15499" y="1797344"/>
                      <a:pt x="15499" y="1795439"/>
                    </a:cubicBezTo>
                    <a:cubicBezTo>
                      <a:pt x="13595" y="1783056"/>
                      <a:pt x="18357" y="1783056"/>
                      <a:pt x="15499" y="1770674"/>
                    </a:cubicBezTo>
                    <a:cubicBezTo>
                      <a:pt x="14547" y="1766864"/>
                      <a:pt x="11690" y="1690664"/>
                      <a:pt x="15499" y="1674471"/>
                    </a:cubicBezTo>
                    <a:cubicBezTo>
                      <a:pt x="15499" y="1673519"/>
                      <a:pt x="14547" y="1631609"/>
                      <a:pt x="14547" y="1630656"/>
                    </a:cubicBezTo>
                    <a:cubicBezTo>
                      <a:pt x="15499" y="1625894"/>
                      <a:pt x="14547" y="1605891"/>
                      <a:pt x="12642" y="1589699"/>
                    </a:cubicBezTo>
                    <a:cubicBezTo>
                      <a:pt x="12642" y="1578269"/>
                      <a:pt x="13595" y="1567791"/>
                      <a:pt x="13595" y="1556361"/>
                    </a:cubicBezTo>
                    <a:cubicBezTo>
                      <a:pt x="13595" y="1555409"/>
                      <a:pt x="13595" y="1554456"/>
                      <a:pt x="13595" y="1553504"/>
                    </a:cubicBezTo>
                    <a:cubicBezTo>
                      <a:pt x="13595" y="1548741"/>
                      <a:pt x="14547" y="1544931"/>
                      <a:pt x="14547" y="1540169"/>
                    </a:cubicBezTo>
                    <a:cubicBezTo>
                      <a:pt x="14547" y="1537311"/>
                      <a:pt x="14547" y="1527786"/>
                      <a:pt x="13595" y="1522071"/>
                    </a:cubicBezTo>
                    <a:cubicBezTo>
                      <a:pt x="13595" y="1519214"/>
                      <a:pt x="13595" y="1516356"/>
                      <a:pt x="13595" y="1513499"/>
                    </a:cubicBezTo>
                    <a:cubicBezTo>
                      <a:pt x="14547" y="1508736"/>
                      <a:pt x="16453" y="1505879"/>
                      <a:pt x="15499" y="1495401"/>
                    </a:cubicBezTo>
                    <a:cubicBezTo>
                      <a:pt x="14547" y="1487781"/>
                      <a:pt x="13595" y="1479209"/>
                      <a:pt x="13595" y="1470636"/>
                    </a:cubicBezTo>
                    <a:cubicBezTo>
                      <a:pt x="13595" y="1448729"/>
                      <a:pt x="13595" y="1425869"/>
                      <a:pt x="13595" y="1403961"/>
                    </a:cubicBezTo>
                    <a:cubicBezTo>
                      <a:pt x="14547" y="1376339"/>
                      <a:pt x="14547" y="1347764"/>
                      <a:pt x="15499" y="1336334"/>
                    </a:cubicBezTo>
                    <a:cubicBezTo>
                      <a:pt x="16453" y="1319189"/>
                      <a:pt x="14547" y="194286"/>
                      <a:pt x="10737" y="10454"/>
                    </a:cubicBezTo>
                    <a:cubicBezTo>
                      <a:pt x="6928" y="-139089"/>
                      <a:pt x="7880" y="1363004"/>
                      <a:pt x="7880" y="1501116"/>
                    </a:cubicBezTo>
                    <a:cubicBezTo>
                      <a:pt x="6928" y="1509689"/>
                      <a:pt x="6928" y="1519214"/>
                      <a:pt x="7880" y="1527786"/>
                    </a:cubicBezTo>
                    <a:lnTo>
                      <a:pt x="7880" y="1533501"/>
                    </a:lnTo>
                    <a:cubicBezTo>
                      <a:pt x="7880" y="1680186"/>
                      <a:pt x="-1645" y="1811631"/>
                      <a:pt x="1212" y="1958316"/>
                    </a:cubicBezTo>
                    <a:cubicBezTo>
                      <a:pt x="3117" y="2063091"/>
                      <a:pt x="4070" y="2175486"/>
                      <a:pt x="260" y="2280261"/>
                    </a:cubicBezTo>
                    <a:cubicBezTo>
                      <a:pt x="-693" y="2309789"/>
                      <a:pt x="4070" y="2351699"/>
                      <a:pt x="4070" y="2381226"/>
                    </a:cubicBezTo>
                    <a:cubicBezTo>
                      <a:pt x="4070" y="2409801"/>
                      <a:pt x="5974" y="2437424"/>
                      <a:pt x="5974" y="2465999"/>
                    </a:cubicBezTo>
                    <a:cubicBezTo>
                      <a:pt x="5974" y="2488859"/>
                      <a:pt x="4070" y="2511719"/>
                      <a:pt x="4070" y="2535531"/>
                    </a:cubicBezTo>
                    <a:cubicBezTo>
                      <a:pt x="4070" y="2566011"/>
                      <a:pt x="4070" y="2596491"/>
                      <a:pt x="4070" y="2626971"/>
                    </a:cubicBezTo>
                    <a:cubicBezTo>
                      <a:pt x="4070" y="2644116"/>
                      <a:pt x="3117" y="2661261"/>
                      <a:pt x="4070" y="2678406"/>
                    </a:cubicBezTo>
                    <a:cubicBezTo>
                      <a:pt x="5022" y="2693646"/>
                      <a:pt x="7880" y="2708886"/>
                      <a:pt x="7880" y="2725079"/>
                    </a:cubicBezTo>
                    <a:cubicBezTo>
                      <a:pt x="7880" y="2742224"/>
                      <a:pt x="3117" y="2760321"/>
                      <a:pt x="3117" y="2777466"/>
                    </a:cubicBezTo>
                    <a:cubicBezTo>
                      <a:pt x="3117" y="2837474"/>
                      <a:pt x="3117" y="2898434"/>
                      <a:pt x="3117" y="2958441"/>
                    </a:cubicBezTo>
                    <a:cubicBezTo>
                      <a:pt x="3117" y="2978444"/>
                      <a:pt x="4070" y="2999399"/>
                      <a:pt x="3117" y="3019401"/>
                    </a:cubicBezTo>
                    <a:cubicBezTo>
                      <a:pt x="2165" y="3040356"/>
                      <a:pt x="260" y="3060359"/>
                      <a:pt x="260" y="3081314"/>
                    </a:cubicBezTo>
                    <a:cubicBezTo>
                      <a:pt x="-693" y="3120366"/>
                      <a:pt x="1212" y="3159419"/>
                      <a:pt x="2165" y="3198471"/>
                    </a:cubicBezTo>
                    <a:cubicBezTo>
                      <a:pt x="3117" y="3233714"/>
                      <a:pt x="1212" y="3269909"/>
                      <a:pt x="1212" y="3306104"/>
                    </a:cubicBezTo>
                    <a:cubicBezTo>
                      <a:pt x="1212" y="3343251"/>
                      <a:pt x="2165" y="3380399"/>
                      <a:pt x="2165" y="3417546"/>
                    </a:cubicBezTo>
                    <a:cubicBezTo>
                      <a:pt x="3117" y="3491841"/>
                      <a:pt x="7880" y="3552801"/>
                      <a:pt x="7880" y="3627096"/>
                    </a:cubicBezTo>
                    <a:cubicBezTo>
                      <a:pt x="7880" y="3819501"/>
                      <a:pt x="4070" y="4011906"/>
                      <a:pt x="3117" y="4204311"/>
                    </a:cubicBezTo>
                    <a:cubicBezTo>
                      <a:pt x="2165" y="4316706"/>
                      <a:pt x="5974" y="4379571"/>
                      <a:pt x="5974" y="4491967"/>
                    </a:cubicBezTo>
                    <a:cubicBezTo>
                      <a:pt x="5974" y="4593884"/>
                      <a:pt x="260" y="5787367"/>
                      <a:pt x="13595" y="5828324"/>
                    </a:cubicBezTo>
                    <a:cubicBezTo>
                      <a:pt x="9785" y="5676876"/>
                      <a:pt x="13595" y="4532924"/>
                      <a:pt x="12642" y="445577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33592E4-1DA3-D444-9401-E9FF648D42AE}"/>
                </a:ext>
              </a:extLst>
            </p:cNvPr>
            <p:cNvGrpSpPr/>
            <p:nvPr/>
          </p:nvGrpSpPr>
          <p:grpSpPr>
            <a:xfrm>
              <a:off x="1355776" y="4220026"/>
              <a:ext cx="2382548" cy="1422376"/>
              <a:chOff x="-200193" y="288349"/>
              <a:chExt cx="12385453" cy="6492314"/>
            </a:xfrm>
            <a:solidFill>
              <a:schemeClr val="accent6"/>
            </a:solidFill>
          </p:grpSpPr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3D608788-ED3E-FA48-88E5-EAB4C56FED23}"/>
                  </a:ext>
                </a:extLst>
              </p:cNvPr>
              <p:cNvSpPr/>
              <p:nvPr userDrawn="1"/>
            </p:nvSpPr>
            <p:spPr>
              <a:xfrm>
                <a:off x="-200193" y="456546"/>
                <a:ext cx="11719874" cy="85517"/>
              </a:xfrm>
              <a:custGeom>
                <a:avLst/>
                <a:gdLst>
                  <a:gd name="connsiteX0" fmla="*/ 8086533 w 10576367"/>
                  <a:gd name="connsiteY0" fmla="*/ 6567 h 19209"/>
                  <a:gd name="connsiteX1" fmla="*/ 7325486 w 10576367"/>
                  <a:gd name="connsiteY1" fmla="*/ 4662 h 19209"/>
                  <a:gd name="connsiteX2" fmla="*/ 7181658 w 10576367"/>
                  <a:gd name="connsiteY2" fmla="*/ 4662 h 19209"/>
                  <a:gd name="connsiteX3" fmla="*/ 6513003 w 10576367"/>
                  <a:gd name="connsiteY3" fmla="*/ 2757 h 19209"/>
                  <a:gd name="connsiteX4" fmla="*/ 6240588 w 10576367"/>
                  <a:gd name="connsiteY4" fmla="*/ 1804 h 19209"/>
                  <a:gd name="connsiteX5" fmla="*/ 6117716 w 10576367"/>
                  <a:gd name="connsiteY5" fmla="*/ 3709 h 19209"/>
                  <a:gd name="connsiteX6" fmla="*/ 5981508 w 10576367"/>
                  <a:gd name="connsiteY6" fmla="*/ 5614 h 19209"/>
                  <a:gd name="connsiteX7" fmla="*/ 5824346 w 10576367"/>
                  <a:gd name="connsiteY7" fmla="*/ 5614 h 19209"/>
                  <a:gd name="connsiteX8" fmla="*/ 5515736 w 10576367"/>
                  <a:gd name="connsiteY8" fmla="*/ 3709 h 19209"/>
                  <a:gd name="connsiteX9" fmla="*/ 5416676 w 10576367"/>
                  <a:gd name="connsiteY9" fmla="*/ 7519 h 19209"/>
                  <a:gd name="connsiteX10" fmla="*/ 5333808 w 10576367"/>
                  <a:gd name="connsiteY10" fmla="*/ 1804 h 19209"/>
                  <a:gd name="connsiteX11" fmla="*/ 5309043 w 10576367"/>
                  <a:gd name="connsiteY11" fmla="*/ 3709 h 19209"/>
                  <a:gd name="connsiteX12" fmla="*/ 5293803 w 10576367"/>
                  <a:gd name="connsiteY12" fmla="*/ 2757 h 19209"/>
                  <a:gd name="connsiteX13" fmla="*/ 5103303 w 10576367"/>
                  <a:gd name="connsiteY13" fmla="*/ 852 h 19209"/>
                  <a:gd name="connsiteX14" fmla="*/ 4751831 w 10576367"/>
                  <a:gd name="connsiteY14" fmla="*/ 4662 h 19209"/>
                  <a:gd name="connsiteX15" fmla="*/ 4362258 w 10576367"/>
                  <a:gd name="connsiteY15" fmla="*/ 8472 h 19209"/>
                  <a:gd name="connsiteX16" fmla="*/ 3956493 w 10576367"/>
                  <a:gd name="connsiteY16" fmla="*/ 7519 h 19209"/>
                  <a:gd name="connsiteX17" fmla="*/ 3611688 w 10576367"/>
                  <a:gd name="connsiteY17" fmla="*/ 7519 h 19209"/>
                  <a:gd name="connsiteX18" fmla="*/ 3297363 w 10576367"/>
                  <a:gd name="connsiteY18" fmla="*/ 7519 h 19209"/>
                  <a:gd name="connsiteX19" fmla="*/ 3257358 w 10576367"/>
                  <a:gd name="connsiteY19" fmla="*/ 3709 h 19209"/>
                  <a:gd name="connsiteX20" fmla="*/ 3213543 w 10576367"/>
                  <a:gd name="connsiteY20" fmla="*/ 3709 h 19209"/>
                  <a:gd name="connsiteX21" fmla="*/ 3039236 w 10576367"/>
                  <a:gd name="connsiteY21" fmla="*/ 3709 h 19209"/>
                  <a:gd name="connsiteX22" fmla="*/ 2960178 w 10576367"/>
                  <a:gd name="connsiteY22" fmla="*/ 4662 h 19209"/>
                  <a:gd name="connsiteX23" fmla="*/ 2885883 w 10576367"/>
                  <a:gd name="connsiteY23" fmla="*/ 6567 h 19209"/>
                  <a:gd name="connsiteX24" fmla="*/ 2824923 w 10576367"/>
                  <a:gd name="connsiteY24" fmla="*/ 5614 h 19209"/>
                  <a:gd name="connsiteX25" fmla="*/ 2819208 w 10576367"/>
                  <a:gd name="connsiteY25" fmla="*/ 5614 h 19209"/>
                  <a:gd name="connsiteX26" fmla="*/ 2794443 w 10576367"/>
                  <a:gd name="connsiteY26" fmla="*/ 4662 h 19209"/>
                  <a:gd name="connsiteX27" fmla="*/ 2762058 w 10576367"/>
                  <a:gd name="connsiteY27" fmla="*/ 5614 h 19209"/>
                  <a:gd name="connsiteX28" fmla="*/ 2746818 w 10576367"/>
                  <a:gd name="connsiteY28" fmla="*/ 5614 h 19209"/>
                  <a:gd name="connsiteX29" fmla="*/ 2713481 w 10576367"/>
                  <a:gd name="connsiteY29" fmla="*/ 3709 h 19209"/>
                  <a:gd name="connsiteX30" fmla="*/ 2667761 w 10576367"/>
                  <a:gd name="connsiteY30" fmla="*/ 5614 h 19209"/>
                  <a:gd name="connsiteX31" fmla="*/ 2546793 w 10576367"/>
                  <a:gd name="connsiteY31" fmla="*/ 5614 h 19209"/>
                  <a:gd name="connsiteX32" fmla="*/ 2424873 w 10576367"/>
                  <a:gd name="connsiteY32" fmla="*/ 3709 h 19209"/>
                  <a:gd name="connsiteX33" fmla="*/ 18858 w 10576367"/>
                  <a:gd name="connsiteY33" fmla="*/ 8472 h 19209"/>
                  <a:gd name="connsiteX34" fmla="*/ 2724911 w 10576367"/>
                  <a:gd name="connsiteY34" fmla="*/ 11329 h 19209"/>
                  <a:gd name="connsiteX35" fmla="*/ 2773488 w 10576367"/>
                  <a:gd name="connsiteY35" fmla="*/ 11329 h 19209"/>
                  <a:gd name="connsiteX36" fmla="*/ 2783966 w 10576367"/>
                  <a:gd name="connsiteY36" fmla="*/ 11329 h 19209"/>
                  <a:gd name="connsiteX37" fmla="*/ 3555491 w 10576367"/>
                  <a:gd name="connsiteY37" fmla="*/ 17997 h 19209"/>
                  <a:gd name="connsiteX38" fmla="*/ 4139373 w 10576367"/>
                  <a:gd name="connsiteY38" fmla="*/ 18949 h 19209"/>
                  <a:gd name="connsiteX39" fmla="*/ 4322253 w 10576367"/>
                  <a:gd name="connsiteY39" fmla="*/ 15139 h 19209"/>
                  <a:gd name="connsiteX40" fmla="*/ 4475606 w 10576367"/>
                  <a:gd name="connsiteY40" fmla="*/ 13234 h 19209"/>
                  <a:gd name="connsiteX41" fmla="*/ 4601336 w 10576367"/>
                  <a:gd name="connsiteY41" fmla="*/ 15139 h 19209"/>
                  <a:gd name="connsiteX42" fmla="*/ 4767071 w 10576367"/>
                  <a:gd name="connsiteY42" fmla="*/ 15139 h 19209"/>
                  <a:gd name="connsiteX43" fmla="*/ 4860416 w 10576367"/>
                  <a:gd name="connsiteY43" fmla="*/ 15139 h 19209"/>
                  <a:gd name="connsiteX44" fmla="*/ 4944236 w 10576367"/>
                  <a:gd name="connsiteY44" fmla="*/ 11329 h 19209"/>
                  <a:gd name="connsiteX45" fmla="*/ 5038533 w 10576367"/>
                  <a:gd name="connsiteY45" fmla="*/ 16092 h 19209"/>
                  <a:gd name="connsiteX46" fmla="*/ 5367146 w 10576367"/>
                  <a:gd name="connsiteY46" fmla="*/ 16092 h 19209"/>
                  <a:gd name="connsiteX47" fmla="*/ 5477636 w 10576367"/>
                  <a:gd name="connsiteY47" fmla="*/ 16092 h 19209"/>
                  <a:gd name="connsiteX48" fmla="*/ 5589078 w 10576367"/>
                  <a:gd name="connsiteY48" fmla="*/ 18949 h 19209"/>
                  <a:gd name="connsiteX49" fmla="*/ 5801486 w 10576367"/>
                  <a:gd name="connsiteY49" fmla="*/ 17044 h 19209"/>
                  <a:gd name="connsiteX50" fmla="*/ 5996749 w 10576367"/>
                  <a:gd name="connsiteY50" fmla="*/ 17997 h 19209"/>
                  <a:gd name="connsiteX51" fmla="*/ 6199631 w 10576367"/>
                  <a:gd name="connsiteY51" fmla="*/ 17044 h 19209"/>
                  <a:gd name="connsiteX52" fmla="*/ 6580631 w 10576367"/>
                  <a:gd name="connsiteY52" fmla="*/ 11329 h 19209"/>
                  <a:gd name="connsiteX53" fmla="*/ 7629333 w 10576367"/>
                  <a:gd name="connsiteY53" fmla="*/ 16092 h 19209"/>
                  <a:gd name="connsiteX54" fmla="*/ 8151303 w 10576367"/>
                  <a:gd name="connsiteY54" fmla="*/ 13234 h 19209"/>
                  <a:gd name="connsiteX55" fmla="*/ 10576368 w 10576367"/>
                  <a:gd name="connsiteY55" fmla="*/ 5614 h 19209"/>
                  <a:gd name="connsiteX56" fmla="*/ 8086533 w 10576367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576367" h="19209">
                    <a:moveTo>
                      <a:pt x="8086533" y="6567"/>
                    </a:moveTo>
                    <a:cubicBezTo>
                      <a:pt x="7816024" y="8472"/>
                      <a:pt x="7595996" y="4662"/>
                      <a:pt x="7325486" y="4662"/>
                    </a:cubicBezTo>
                    <a:cubicBezTo>
                      <a:pt x="7277861" y="4662"/>
                      <a:pt x="7229283" y="4662"/>
                      <a:pt x="7181658" y="4662"/>
                    </a:cubicBezTo>
                    <a:cubicBezTo>
                      <a:pt x="6958774" y="3709"/>
                      <a:pt x="6735888" y="3709"/>
                      <a:pt x="6513003" y="2757"/>
                    </a:cubicBezTo>
                    <a:cubicBezTo>
                      <a:pt x="6422516" y="2757"/>
                      <a:pt x="6332028" y="1804"/>
                      <a:pt x="6240588" y="1804"/>
                    </a:cubicBezTo>
                    <a:cubicBezTo>
                      <a:pt x="6199631" y="1804"/>
                      <a:pt x="6157721" y="3709"/>
                      <a:pt x="6117716" y="3709"/>
                    </a:cubicBezTo>
                    <a:cubicBezTo>
                      <a:pt x="6071996" y="4662"/>
                      <a:pt x="6026276" y="5614"/>
                      <a:pt x="5981508" y="5614"/>
                    </a:cubicBezTo>
                    <a:cubicBezTo>
                      <a:pt x="5929121" y="6567"/>
                      <a:pt x="5876733" y="5614"/>
                      <a:pt x="5824346" y="5614"/>
                    </a:cubicBezTo>
                    <a:cubicBezTo>
                      <a:pt x="5761481" y="5614"/>
                      <a:pt x="5515736" y="3709"/>
                      <a:pt x="5515736" y="3709"/>
                    </a:cubicBezTo>
                    <a:cubicBezTo>
                      <a:pt x="5465253" y="5614"/>
                      <a:pt x="5423343" y="7519"/>
                      <a:pt x="5416676" y="7519"/>
                    </a:cubicBezTo>
                    <a:cubicBezTo>
                      <a:pt x="5387149" y="7519"/>
                      <a:pt x="5364288" y="-101"/>
                      <a:pt x="5333808" y="1804"/>
                    </a:cubicBezTo>
                    <a:cubicBezTo>
                      <a:pt x="5325236" y="2757"/>
                      <a:pt x="5317616" y="3709"/>
                      <a:pt x="5309043" y="3709"/>
                    </a:cubicBezTo>
                    <a:cubicBezTo>
                      <a:pt x="5303328" y="3709"/>
                      <a:pt x="5298566" y="3709"/>
                      <a:pt x="5293803" y="2757"/>
                    </a:cubicBezTo>
                    <a:cubicBezTo>
                      <a:pt x="5230938" y="-1053"/>
                      <a:pt x="5167121" y="-101"/>
                      <a:pt x="5103303" y="852"/>
                    </a:cubicBezTo>
                    <a:cubicBezTo>
                      <a:pt x="4986146" y="1804"/>
                      <a:pt x="4868988" y="3709"/>
                      <a:pt x="4751831" y="4662"/>
                    </a:cubicBezTo>
                    <a:cubicBezTo>
                      <a:pt x="4621338" y="6567"/>
                      <a:pt x="4492751" y="8472"/>
                      <a:pt x="4362258" y="8472"/>
                    </a:cubicBezTo>
                    <a:cubicBezTo>
                      <a:pt x="4227003" y="7519"/>
                      <a:pt x="4091748" y="7519"/>
                      <a:pt x="3956493" y="7519"/>
                    </a:cubicBezTo>
                    <a:cubicBezTo>
                      <a:pt x="3841241" y="7519"/>
                      <a:pt x="3726941" y="7519"/>
                      <a:pt x="3611688" y="7519"/>
                    </a:cubicBezTo>
                    <a:cubicBezTo>
                      <a:pt x="3506913" y="7519"/>
                      <a:pt x="3402138" y="7519"/>
                      <a:pt x="3297363" y="7519"/>
                    </a:cubicBezTo>
                    <a:cubicBezTo>
                      <a:pt x="3276408" y="6567"/>
                      <a:pt x="3261168" y="3709"/>
                      <a:pt x="3257358" y="3709"/>
                    </a:cubicBezTo>
                    <a:cubicBezTo>
                      <a:pt x="3235451" y="5614"/>
                      <a:pt x="3234498" y="852"/>
                      <a:pt x="3213543" y="3709"/>
                    </a:cubicBezTo>
                    <a:cubicBezTo>
                      <a:pt x="3206876" y="4662"/>
                      <a:pt x="3068763" y="7519"/>
                      <a:pt x="3039236" y="3709"/>
                    </a:cubicBezTo>
                    <a:cubicBezTo>
                      <a:pt x="3038283" y="3709"/>
                      <a:pt x="2962083" y="4662"/>
                      <a:pt x="2960178" y="4662"/>
                    </a:cubicBezTo>
                    <a:cubicBezTo>
                      <a:pt x="2951606" y="3709"/>
                      <a:pt x="2914458" y="4662"/>
                      <a:pt x="2885883" y="6567"/>
                    </a:cubicBezTo>
                    <a:cubicBezTo>
                      <a:pt x="2865881" y="6567"/>
                      <a:pt x="2845878" y="5614"/>
                      <a:pt x="2824923" y="5614"/>
                    </a:cubicBezTo>
                    <a:cubicBezTo>
                      <a:pt x="2823018" y="5614"/>
                      <a:pt x="2821113" y="5614"/>
                      <a:pt x="2819208" y="5614"/>
                    </a:cubicBezTo>
                    <a:cubicBezTo>
                      <a:pt x="2811588" y="5614"/>
                      <a:pt x="2803016" y="4662"/>
                      <a:pt x="2794443" y="4662"/>
                    </a:cubicBezTo>
                    <a:cubicBezTo>
                      <a:pt x="2788728" y="4662"/>
                      <a:pt x="2771583" y="4662"/>
                      <a:pt x="2762058" y="5614"/>
                    </a:cubicBezTo>
                    <a:cubicBezTo>
                      <a:pt x="2757296" y="5614"/>
                      <a:pt x="2751581" y="5614"/>
                      <a:pt x="2746818" y="5614"/>
                    </a:cubicBezTo>
                    <a:cubicBezTo>
                      <a:pt x="2739198" y="4662"/>
                      <a:pt x="2732531" y="2757"/>
                      <a:pt x="2713481" y="3709"/>
                    </a:cubicBezTo>
                    <a:cubicBezTo>
                      <a:pt x="2700146" y="4662"/>
                      <a:pt x="2683953" y="5614"/>
                      <a:pt x="2667761" y="5614"/>
                    </a:cubicBezTo>
                    <a:cubicBezTo>
                      <a:pt x="2627756" y="5614"/>
                      <a:pt x="2586798" y="5614"/>
                      <a:pt x="2546793" y="5614"/>
                    </a:cubicBezTo>
                    <a:cubicBezTo>
                      <a:pt x="2497263" y="4662"/>
                      <a:pt x="2443923" y="4662"/>
                      <a:pt x="2424873" y="3709"/>
                    </a:cubicBezTo>
                    <a:cubicBezTo>
                      <a:pt x="2393441" y="2757"/>
                      <a:pt x="352233" y="4662"/>
                      <a:pt x="18858" y="8472"/>
                    </a:cubicBezTo>
                    <a:cubicBezTo>
                      <a:pt x="-251652" y="12282"/>
                      <a:pt x="2473451" y="11329"/>
                      <a:pt x="2724911" y="11329"/>
                    </a:cubicBezTo>
                    <a:cubicBezTo>
                      <a:pt x="2741103" y="12282"/>
                      <a:pt x="2757296" y="12282"/>
                      <a:pt x="2773488" y="11329"/>
                    </a:cubicBezTo>
                    <a:lnTo>
                      <a:pt x="2783966" y="11329"/>
                    </a:lnTo>
                    <a:cubicBezTo>
                      <a:pt x="3050666" y="11329"/>
                      <a:pt x="3287838" y="20854"/>
                      <a:pt x="3555491" y="17997"/>
                    </a:cubicBezTo>
                    <a:cubicBezTo>
                      <a:pt x="3745991" y="16092"/>
                      <a:pt x="3948873" y="15139"/>
                      <a:pt x="4139373" y="18949"/>
                    </a:cubicBezTo>
                    <a:cubicBezTo>
                      <a:pt x="4193666" y="19902"/>
                      <a:pt x="4267961" y="15139"/>
                      <a:pt x="4322253" y="15139"/>
                    </a:cubicBezTo>
                    <a:cubicBezTo>
                      <a:pt x="4373688" y="15139"/>
                      <a:pt x="4424171" y="13234"/>
                      <a:pt x="4475606" y="13234"/>
                    </a:cubicBezTo>
                    <a:cubicBezTo>
                      <a:pt x="4517516" y="13234"/>
                      <a:pt x="4559426" y="15139"/>
                      <a:pt x="4601336" y="15139"/>
                    </a:cubicBezTo>
                    <a:cubicBezTo>
                      <a:pt x="4656581" y="15139"/>
                      <a:pt x="4711826" y="15139"/>
                      <a:pt x="4767071" y="15139"/>
                    </a:cubicBezTo>
                    <a:cubicBezTo>
                      <a:pt x="4798503" y="15139"/>
                      <a:pt x="4828983" y="16092"/>
                      <a:pt x="4860416" y="15139"/>
                    </a:cubicBezTo>
                    <a:cubicBezTo>
                      <a:pt x="4888038" y="14187"/>
                      <a:pt x="4916613" y="11329"/>
                      <a:pt x="4944236" y="11329"/>
                    </a:cubicBezTo>
                    <a:cubicBezTo>
                      <a:pt x="4975668" y="11329"/>
                      <a:pt x="5007101" y="16092"/>
                      <a:pt x="5038533" y="16092"/>
                    </a:cubicBezTo>
                    <a:cubicBezTo>
                      <a:pt x="5148071" y="16092"/>
                      <a:pt x="5257608" y="16092"/>
                      <a:pt x="5367146" y="16092"/>
                    </a:cubicBezTo>
                    <a:cubicBezTo>
                      <a:pt x="5403341" y="16092"/>
                      <a:pt x="5441441" y="15139"/>
                      <a:pt x="5477636" y="16092"/>
                    </a:cubicBezTo>
                    <a:cubicBezTo>
                      <a:pt x="5514783" y="17044"/>
                      <a:pt x="5551931" y="18949"/>
                      <a:pt x="5589078" y="18949"/>
                    </a:cubicBezTo>
                    <a:cubicBezTo>
                      <a:pt x="5660516" y="19902"/>
                      <a:pt x="5731001" y="17997"/>
                      <a:pt x="5801486" y="17044"/>
                    </a:cubicBezTo>
                    <a:cubicBezTo>
                      <a:pt x="5865303" y="16092"/>
                      <a:pt x="5931978" y="17997"/>
                      <a:pt x="5996749" y="17997"/>
                    </a:cubicBezTo>
                    <a:cubicBezTo>
                      <a:pt x="6064376" y="17997"/>
                      <a:pt x="6132003" y="17044"/>
                      <a:pt x="6199631" y="17044"/>
                    </a:cubicBezTo>
                    <a:cubicBezTo>
                      <a:pt x="6334886" y="16092"/>
                      <a:pt x="6445376" y="11329"/>
                      <a:pt x="6580631" y="11329"/>
                    </a:cubicBezTo>
                    <a:cubicBezTo>
                      <a:pt x="6930199" y="11329"/>
                      <a:pt x="7279766" y="15139"/>
                      <a:pt x="7629333" y="16092"/>
                    </a:cubicBezTo>
                    <a:cubicBezTo>
                      <a:pt x="7833168" y="17044"/>
                      <a:pt x="7947468" y="13234"/>
                      <a:pt x="8151303" y="13234"/>
                    </a:cubicBezTo>
                    <a:cubicBezTo>
                      <a:pt x="8337041" y="13234"/>
                      <a:pt x="10502073" y="18949"/>
                      <a:pt x="10576368" y="5614"/>
                    </a:cubicBezTo>
                    <a:cubicBezTo>
                      <a:pt x="10302048" y="9424"/>
                      <a:pt x="8226551" y="5614"/>
                      <a:pt x="8086533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A753DDEB-377F-1642-90F4-03AD70363553}"/>
                  </a:ext>
                </a:extLst>
              </p:cNvPr>
              <p:cNvSpPr/>
              <p:nvPr userDrawn="1"/>
            </p:nvSpPr>
            <p:spPr>
              <a:xfrm>
                <a:off x="350520" y="6695146"/>
                <a:ext cx="11795759" cy="85517"/>
              </a:xfrm>
              <a:custGeom>
                <a:avLst/>
                <a:gdLst>
                  <a:gd name="connsiteX0" fmla="*/ 8005370 w 10463772"/>
                  <a:gd name="connsiteY0" fmla="*/ 6567 h 19209"/>
                  <a:gd name="connsiteX1" fmla="*/ 7251943 w 10463772"/>
                  <a:gd name="connsiteY1" fmla="*/ 4662 h 19209"/>
                  <a:gd name="connsiteX2" fmla="*/ 7110020 w 10463772"/>
                  <a:gd name="connsiteY2" fmla="*/ 4662 h 19209"/>
                  <a:gd name="connsiteX3" fmla="*/ 6448985 w 10463772"/>
                  <a:gd name="connsiteY3" fmla="*/ 2757 h 19209"/>
                  <a:gd name="connsiteX4" fmla="*/ 6179428 w 10463772"/>
                  <a:gd name="connsiteY4" fmla="*/ 1804 h 19209"/>
                  <a:gd name="connsiteX5" fmla="*/ 6057508 w 10463772"/>
                  <a:gd name="connsiteY5" fmla="*/ 3709 h 19209"/>
                  <a:gd name="connsiteX6" fmla="*/ 5922253 w 10463772"/>
                  <a:gd name="connsiteY6" fmla="*/ 5614 h 19209"/>
                  <a:gd name="connsiteX7" fmla="*/ 5766995 w 10463772"/>
                  <a:gd name="connsiteY7" fmla="*/ 5614 h 19209"/>
                  <a:gd name="connsiteX8" fmla="*/ 5461243 w 10463772"/>
                  <a:gd name="connsiteY8" fmla="*/ 3709 h 19209"/>
                  <a:gd name="connsiteX9" fmla="*/ 5363135 w 10463772"/>
                  <a:gd name="connsiteY9" fmla="*/ 7519 h 19209"/>
                  <a:gd name="connsiteX10" fmla="*/ 5280268 w 10463772"/>
                  <a:gd name="connsiteY10" fmla="*/ 1804 h 19209"/>
                  <a:gd name="connsiteX11" fmla="*/ 5255503 w 10463772"/>
                  <a:gd name="connsiteY11" fmla="*/ 3709 h 19209"/>
                  <a:gd name="connsiteX12" fmla="*/ 5240263 w 10463772"/>
                  <a:gd name="connsiteY12" fmla="*/ 2757 h 19209"/>
                  <a:gd name="connsiteX13" fmla="*/ 5051668 w 10463772"/>
                  <a:gd name="connsiteY13" fmla="*/ 852 h 19209"/>
                  <a:gd name="connsiteX14" fmla="*/ 4704006 w 10463772"/>
                  <a:gd name="connsiteY14" fmla="*/ 4662 h 19209"/>
                  <a:gd name="connsiteX15" fmla="*/ 4318243 w 10463772"/>
                  <a:gd name="connsiteY15" fmla="*/ 8472 h 19209"/>
                  <a:gd name="connsiteX16" fmla="*/ 3917240 w 10463772"/>
                  <a:gd name="connsiteY16" fmla="*/ 7519 h 19209"/>
                  <a:gd name="connsiteX17" fmla="*/ 3576245 w 10463772"/>
                  <a:gd name="connsiteY17" fmla="*/ 7519 h 19209"/>
                  <a:gd name="connsiteX18" fmla="*/ 3264778 w 10463772"/>
                  <a:gd name="connsiteY18" fmla="*/ 7519 h 19209"/>
                  <a:gd name="connsiteX19" fmla="*/ 3224773 w 10463772"/>
                  <a:gd name="connsiteY19" fmla="*/ 3709 h 19209"/>
                  <a:gd name="connsiteX20" fmla="*/ 3180958 w 10463772"/>
                  <a:gd name="connsiteY20" fmla="*/ 3709 h 19209"/>
                  <a:gd name="connsiteX21" fmla="*/ 3008555 w 10463772"/>
                  <a:gd name="connsiteY21" fmla="*/ 3709 h 19209"/>
                  <a:gd name="connsiteX22" fmla="*/ 2930450 w 10463772"/>
                  <a:gd name="connsiteY22" fmla="*/ 4662 h 19209"/>
                  <a:gd name="connsiteX23" fmla="*/ 2857108 w 10463772"/>
                  <a:gd name="connsiteY23" fmla="*/ 6567 h 19209"/>
                  <a:gd name="connsiteX24" fmla="*/ 2797100 w 10463772"/>
                  <a:gd name="connsiteY24" fmla="*/ 5614 h 19209"/>
                  <a:gd name="connsiteX25" fmla="*/ 2791385 w 10463772"/>
                  <a:gd name="connsiteY25" fmla="*/ 5614 h 19209"/>
                  <a:gd name="connsiteX26" fmla="*/ 2766620 w 10463772"/>
                  <a:gd name="connsiteY26" fmla="*/ 4662 h 19209"/>
                  <a:gd name="connsiteX27" fmla="*/ 2734235 w 10463772"/>
                  <a:gd name="connsiteY27" fmla="*/ 5614 h 19209"/>
                  <a:gd name="connsiteX28" fmla="*/ 2718995 w 10463772"/>
                  <a:gd name="connsiteY28" fmla="*/ 5614 h 19209"/>
                  <a:gd name="connsiteX29" fmla="*/ 2685658 w 10463772"/>
                  <a:gd name="connsiteY29" fmla="*/ 3709 h 19209"/>
                  <a:gd name="connsiteX30" fmla="*/ 2640890 w 10463772"/>
                  <a:gd name="connsiteY30" fmla="*/ 5614 h 19209"/>
                  <a:gd name="connsiteX31" fmla="*/ 2520875 w 10463772"/>
                  <a:gd name="connsiteY31" fmla="*/ 5614 h 19209"/>
                  <a:gd name="connsiteX32" fmla="*/ 2399908 w 10463772"/>
                  <a:gd name="connsiteY32" fmla="*/ 3709 h 19209"/>
                  <a:gd name="connsiteX33" fmla="*/ 18658 w 10463772"/>
                  <a:gd name="connsiteY33" fmla="*/ 8472 h 19209"/>
                  <a:gd name="connsiteX34" fmla="*/ 2696135 w 10463772"/>
                  <a:gd name="connsiteY34" fmla="*/ 11329 h 19209"/>
                  <a:gd name="connsiteX35" fmla="*/ 2743760 w 10463772"/>
                  <a:gd name="connsiteY35" fmla="*/ 11329 h 19209"/>
                  <a:gd name="connsiteX36" fmla="*/ 2754238 w 10463772"/>
                  <a:gd name="connsiteY36" fmla="*/ 11329 h 19209"/>
                  <a:gd name="connsiteX37" fmla="*/ 3518143 w 10463772"/>
                  <a:gd name="connsiteY37" fmla="*/ 17997 h 19209"/>
                  <a:gd name="connsiteX38" fmla="*/ 4096310 w 10463772"/>
                  <a:gd name="connsiteY38" fmla="*/ 18950 h 19209"/>
                  <a:gd name="connsiteX39" fmla="*/ 4277285 w 10463772"/>
                  <a:gd name="connsiteY39" fmla="*/ 15139 h 19209"/>
                  <a:gd name="connsiteX40" fmla="*/ 4428733 w 10463772"/>
                  <a:gd name="connsiteY40" fmla="*/ 13234 h 19209"/>
                  <a:gd name="connsiteX41" fmla="*/ 4552558 w 10463772"/>
                  <a:gd name="connsiteY41" fmla="*/ 15139 h 19209"/>
                  <a:gd name="connsiteX42" fmla="*/ 4716388 w 10463772"/>
                  <a:gd name="connsiteY42" fmla="*/ 15139 h 19209"/>
                  <a:gd name="connsiteX43" fmla="*/ 4808781 w 10463772"/>
                  <a:gd name="connsiteY43" fmla="*/ 15139 h 19209"/>
                  <a:gd name="connsiteX44" fmla="*/ 4891648 w 10463772"/>
                  <a:gd name="connsiteY44" fmla="*/ 11329 h 19209"/>
                  <a:gd name="connsiteX45" fmla="*/ 4984993 w 10463772"/>
                  <a:gd name="connsiteY45" fmla="*/ 16092 h 19209"/>
                  <a:gd name="connsiteX46" fmla="*/ 5309795 w 10463772"/>
                  <a:gd name="connsiteY46" fmla="*/ 16092 h 19209"/>
                  <a:gd name="connsiteX47" fmla="*/ 5419333 w 10463772"/>
                  <a:gd name="connsiteY47" fmla="*/ 16092 h 19209"/>
                  <a:gd name="connsiteX48" fmla="*/ 5529823 w 10463772"/>
                  <a:gd name="connsiteY48" fmla="*/ 18950 h 19209"/>
                  <a:gd name="connsiteX49" fmla="*/ 5740325 w 10463772"/>
                  <a:gd name="connsiteY49" fmla="*/ 17044 h 19209"/>
                  <a:gd name="connsiteX50" fmla="*/ 5932731 w 10463772"/>
                  <a:gd name="connsiteY50" fmla="*/ 17997 h 19209"/>
                  <a:gd name="connsiteX51" fmla="*/ 6133708 w 10463772"/>
                  <a:gd name="connsiteY51" fmla="*/ 17044 h 19209"/>
                  <a:gd name="connsiteX52" fmla="*/ 6510898 w 10463772"/>
                  <a:gd name="connsiteY52" fmla="*/ 11329 h 19209"/>
                  <a:gd name="connsiteX53" fmla="*/ 7548170 w 10463772"/>
                  <a:gd name="connsiteY53" fmla="*/ 16092 h 19209"/>
                  <a:gd name="connsiteX54" fmla="*/ 8064425 w 10463772"/>
                  <a:gd name="connsiteY54" fmla="*/ 13234 h 19209"/>
                  <a:gd name="connsiteX55" fmla="*/ 10463772 w 10463772"/>
                  <a:gd name="connsiteY55" fmla="*/ 5614 h 19209"/>
                  <a:gd name="connsiteX56" fmla="*/ 8005370 w 10463772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463772" h="19209">
                    <a:moveTo>
                      <a:pt x="8005370" y="6567"/>
                    </a:moveTo>
                    <a:cubicBezTo>
                      <a:pt x="7737718" y="8472"/>
                      <a:pt x="7519595" y="4662"/>
                      <a:pt x="7251943" y="4662"/>
                    </a:cubicBezTo>
                    <a:cubicBezTo>
                      <a:pt x="7204318" y="4662"/>
                      <a:pt x="7156693" y="4662"/>
                      <a:pt x="7110020" y="4662"/>
                    </a:cubicBezTo>
                    <a:cubicBezTo>
                      <a:pt x="6889993" y="3709"/>
                      <a:pt x="6669013" y="3709"/>
                      <a:pt x="6448985" y="2757"/>
                    </a:cubicBezTo>
                    <a:cubicBezTo>
                      <a:pt x="6359450" y="2757"/>
                      <a:pt x="6269915" y="1804"/>
                      <a:pt x="6179428" y="1804"/>
                    </a:cubicBezTo>
                    <a:cubicBezTo>
                      <a:pt x="6138470" y="1804"/>
                      <a:pt x="6097513" y="3709"/>
                      <a:pt x="6057508" y="3709"/>
                    </a:cubicBezTo>
                    <a:cubicBezTo>
                      <a:pt x="6012740" y="4662"/>
                      <a:pt x="5967020" y="5614"/>
                      <a:pt x="5922253" y="5614"/>
                    </a:cubicBezTo>
                    <a:cubicBezTo>
                      <a:pt x="5870818" y="6567"/>
                      <a:pt x="5818431" y="5614"/>
                      <a:pt x="5766995" y="5614"/>
                    </a:cubicBezTo>
                    <a:cubicBezTo>
                      <a:pt x="5705083" y="5614"/>
                      <a:pt x="5461243" y="3709"/>
                      <a:pt x="5461243" y="3709"/>
                    </a:cubicBezTo>
                    <a:cubicBezTo>
                      <a:pt x="5411713" y="5614"/>
                      <a:pt x="5369803" y="7519"/>
                      <a:pt x="5363135" y="7519"/>
                    </a:cubicBezTo>
                    <a:cubicBezTo>
                      <a:pt x="5333608" y="7519"/>
                      <a:pt x="5311700" y="-100"/>
                      <a:pt x="5280268" y="1804"/>
                    </a:cubicBezTo>
                    <a:cubicBezTo>
                      <a:pt x="5271695" y="2757"/>
                      <a:pt x="5264075" y="3709"/>
                      <a:pt x="5255503" y="3709"/>
                    </a:cubicBezTo>
                    <a:cubicBezTo>
                      <a:pt x="5250740" y="3709"/>
                      <a:pt x="5245025" y="3709"/>
                      <a:pt x="5240263" y="2757"/>
                    </a:cubicBezTo>
                    <a:cubicBezTo>
                      <a:pt x="5177398" y="-1053"/>
                      <a:pt x="5114533" y="-100"/>
                      <a:pt x="5051668" y="852"/>
                    </a:cubicBezTo>
                    <a:cubicBezTo>
                      <a:pt x="4935463" y="1804"/>
                      <a:pt x="4820210" y="3709"/>
                      <a:pt x="4704006" y="4662"/>
                    </a:cubicBezTo>
                    <a:cubicBezTo>
                      <a:pt x="4575418" y="6567"/>
                      <a:pt x="4446830" y="8472"/>
                      <a:pt x="4318243" y="8472"/>
                    </a:cubicBezTo>
                    <a:cubicBezTo>
                      <a:pt x="4184893" y="7519"/>
                      <a:pt x="4050590" y="7519"/>
                      <a:pt x="3917240" y="7519"/>
                    </a:cubicBezTo>
                    <a:cubicBezTo>
                      <a:pt x="3803893" y="7519"/>
                      <a:pt x="3689593" y="7519"/>
                      <a:pt x="3576245" y="7519"/>
                    </a:cubicBezTo>
                    <a:cubicBezTo>
                      <a:pt x="3472423" y="7519"/>
                      <a:pt x="3368600" y="7519"/>
                      <a:pt x="3264778" y="7519"/>
                    </a:cubicBezTo>
                    <a:cubicBezTo>
                      <a:pt x="3243823" y="6567"/>
                      <a:pt x="3228583" y="3709"/>
                      <a:pt x="3224773" y="3709"/>
                    </a:cubicBezTo>
                    <a:cubicBezTo>
                      <a:pt x="3202865" y="5614"/>
                      <a:pt x="3202865" y="852"/>
                      <a:pt x="3180958" y="3709"/>
                    </a:cubicBezTo>
                    <a:cubicBezTo>
                      <a:pt x="3174290" y="4662"/>
                      <a:pt x="3038083" y="7519"/>
                      <a:pt x="3008555" y="3709"/>
                    </a:cubicBezTo>
                    <a:cubicBezTo>
                      <a:pt x="3007603" y="3709"/>
                      <a:pt x="2932355" y="4662"/>
                      <a:pt x="2930450" y="4662"/>
                    </a:cubicBezTo>
                    <a:cubicBezTo>
                      <a:pt x="2921878" y="3709"/>
                      <a:pt x="2885683" y="4662"/>
                      <a:pt x="2857108" y="6567"/>
                    </a:cubicBezTo>
                    <a:cubicBezTo>
                      <a:pt x="2837105" y="6567"/>
                      <a:pt x="2817103" y="5614"/>
                      <a:pt x="2797100" y="5614"/>
                    </a:cubicBezTo>
                    <a:cubicBezTo>
                      <a:pt x="2795195" y="5614"/>
                      <a:pt x="2793290" y="5614"/>
                      <a:pt x="2791385" y="5614"/>
                    </a:cubicBezTo>
                    <a:cubicBezTo>
                      <a:pt x="2783765" y="5614"/>
                      <a:pt x="2775193" y="4662"/>
                      <a:pt x="2766620" y="4662"/>
                    </a:cubicBezTo>
                    <a:cubicBezTo>
                      <a:pt x="2760905" y="4662"/>
                      <a:pt x="2743760" y="4662"/>
                      <a:pt x="2734235" y="5614"/>
                    </a:cubicBezTo>
                    <a:cubicBezTo>
                      <a:pt x="2729473" y="5614"/>
                      <a:pt x="2723758" y="5614"/>
                      <a:pt x="2718995" y="5614"/>
                    </a:cubicBezTo>
                    <a:cubicBezTo>
                      <a:pt x="2711375" y="4662"/>
                      <a:pt x="2704708" y="2757"/>
                      <a:pt x="2685658" y="3709"/>
                    </a:cubicBezTo>
                    <a:cubicBezTo>
                      <a:pt x="2672323" y="4662"/>
                      <a:pt x="2656130" y="5614"/>
                      <a:pt x="2640890" y="5614"/>
                    </a:cubicBezTo>
                    <a:cubicBezTo>
                      <a:pt x="2600885" y="5614"/>
                      <a:pt x="2560880" y="5614"/>
                      <a:pt x="2520875" y="5614"/>
                    </a:cubicBezTo>
                    <a:cubicBezTo>
                      <a:pt x="2471345" y="4662"/>
                      <a:pt x="2418958" y="4662"/>
                      <a:pt x="2399908" y="3709"/>
                    </a:cubicBezTo>
                    <a:cubicBezTo>
                      <a:pt x="2368475" y="2757"/>
                      <a:pt x="349175" y="4662"/>
                      <a:pt x="18658" y="8472"/>
                    </a:cubicBezTo>
                    <a:cubicBezTo>
                      <a:pt x="-248995" y="12282"/>
                      <a:pt x="2447533" y="11329"/>
                      <a:pt x="2696135" y="11329"/>
                    </a:cubicBezTo>
                    <a:cubicBezTo>
                      <a:pt x="2712328" y="12282"/>
                      <a:pt x="2728520" y="12282"/>
                      <a:pt x="2743760" y="11329"/>
                    </a:cubicBezTo>
                    <a:lnTo>
                      <a:pt x="2754238" y="11329"/>
                    </a:lnTo>
                    <a:cubicBezTo>
                      <a:pt x="3018080" y="11329"/>
                      <a:pt x="3252395" y="20854"/>
                      <a:pt x="3518143" y="17997"/>
                    </a:cubicBezTo>
                    <a:cubicBezTo>
                      <a:pt x="3706738" y="16092"/>
                      <a:pt x="3907715" y="15139"/>
                      <a:pt x="4096310" y="18950"/>
                    </a:cubicBezTo>
                    <a:cubicBezTo>
                      <a:pt x="4149650" y="19902"/>
                      <a:pt x="4223945" y="15139"/>
                      <a:pt x="4277285" y="15139"/>
                    </a:cubicBezTo>
                    <a:cubicBezTo>
                      <a:pt x="4327768" y="15139"/>
                      <a:pt x="4378250" y="13234"/>
                      <a:pt x="4428733" y="13234"/>
                    </a:cubicBezTo>
                    <a:cubicBezTo>
                      <a:pt x="4469690" y="13234"/>
                      <a:pt x="4511600" y="15139"/>
                      <a:pt x="4552558" y="15139"/>
                    </a:cubicBezTo>
                    <a:cubicBezTo>
                      <a:pt x="4606850" y="15139"/>
                      <a:pt x="4662095" y="15139"/>
                      <a:pt x="4716388" y="15139"/>
                    </a:cubicBezTo>
                    <a:cubicBezTo>
                      <a:pt x="4746868" y="15139"/>
                      <a:pt x="4778300" y="16092"/>
                      <a:pt x="4808781" y="15139"/>
                    </a:cubicBezTo>
                    <a:cubicBezTo>
                      <a:pt x="4836403" y="14187"/>
                      <a:pt x="4864025" y="11329"/>
                      <a:pt x="4891648" y="11329"/>
                    </a:cubicBezTo>
                    <a:cubicBezTo>
                      <a:pt x="4923081" y="11329"/>
                      <a:pt x="4954513" y="16092"/>
                      <a:pt x="4984993" y="16092"/>
                    </a:cubicBezTo>
                    <a:cubicBezTo>
                      <a:pt x="5093578" y="16092"/>
                      <a:pt x="5202163" y="16092"/>
                      <a:pt x="5309795" y="16092"/>
                    </a:cubicBezTo>
                    <a:cubicBezTo>
                      <a:pt x="5345990" y="16092"/>
                      <a:pt x="5383138" y="15139"/>
                      <a:pt x="5419333" y="16092"/>
                    </a:cubicBezTo>
                    <a:cubicBezTo>
                      <a:pt x="5456481" y="17044"/>
                      <a:pt x="5492675" y="18950"/>
                      <a:pt x="5529823" y="18950"/>
                    </a:cubicBezTo>
                    <a:cubicBezTo>
                      <a:pt x="5600308" y="19902"/>
                      <a:pt x="5669840" y="17997"/>
                      <a:pt x="5740325" y="17044"/>
                    </a:cubicBezTo>
                    <a:cubicBezTo>
                      <a:pt x="5803190" y="16092"/>
                      <a:pt x="5868913" y="17997"/>
                      <a:pt x="5932731" y="17997"/>
                    </a:cubicBezTo>
                    <a:cubicBezTo>
                      <a:pt x="5999406" y="17997"/>
                      <a:pt x="6067033" y="17044"/>
                      <a:pt x="6133708" y="17044"/>
                    </a:cubicBezTo>
                    <a:cubicBezTo>
                      <a:pt x="6268010" y="16092"/>
                      <a:pt x="6376595" y="11329"/>
                      <a:pt x="6510898" y="11329"/>
                    </a:cubicBezTo>
                    <a:cubicBezTo>
                      <a:pt x="6856656" y="11329"/>
                      <a:pt x="7202413" y="15139"/>
                      <a:pt x="7548170" y="16092"/>
                    </a:cubicBezTo>
                    <a:cubicBezTo>
                      <a:pt x="7750100" y="17044"/>
                      <a:pt x="7862495" y="13234"/>
                      <a:pt x="8064425" y="13234"/>
                    </a:cubicBezTo>
                    <a:cubicBezTo>
                      <a:pt x="8248258" y="13234"/>
                      <a:pt x="10391383" y="18950"/>
                      <a:pt x="10463772" y="5614"/>
                    </a:cubicBezTo>
                    <a:cubicBezTo>
                      <a:pt x="10198025" y="9425"/>
                      <a:pt x="8144435" y="6567"/>
                      <a:pt x="8005370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EE9E6B48-B7CF-6049-91C2-37D0F5AD9C1D}"/>
                  </a:ext>
                </a:extLst>
              </p:cNvPr>
              <p:cNvSpPr/>
              <p:nvPr userDrawn="1"/>
            </p:nvSpPr>
            <p:spPr>
              <a:xfrm>
                <a:off x="448587" y="288349"/>
                <a:ext cx="156265" cy="6060155"/>
              </a:xfrm>
              <a:custGeom>
                <a:avLst/>
                <a:gdLst>
                  <a:gd name="connsiteX0" fmla="*/ 15500 w 22066"/>
                  <a:gd name="connsiteY0" fmla="*/ 4286655 h 5604914"/>
                  <a:gd name="connsiteX1" fmla="*/ 17405 w 22066"/>
                  <a:gd name="connsiteY1" fmla="*/ 3882795 h 5604914"/>
                  <a:gd name="connsiteX2" fmla="*/ 17405 w 22066"/>
                  <a:gd name="connsiteY2" fmla="*/ 3806595 h 5604914"/>
                  <a:gd name="connsiteX3" fmla="*/ 19310 w 22066"/>
                  <a:gd name="connsiteY3" fmla="*/ 3452265 h 5604914"/>
                  <a:gd name="connsiteX4" fmla="*/ 20262 w 22066"/>
                  <a:gd name="connsiteY4" fmla="*/ 3308438 h 5604914"/>
                  <a:gd name="connsiteX5" fmla="*/ 18357 w 22066"/>
                  <a:gd name="connsiteY5" fmla="*/ 3243668 h 5604914"/>
                  <a:gd name="connsiteX6" fmla="*/ 16452 w 22066"/>
                  <a:gd name="connsiteY6" fmla="*/ 3171278 h 5604914"/>
                  <a:gd name="connsiteX7" fmla="*/ 16452 w 22066"/>
                  <a:gd name="connsiteY7" fmla="*/ 3088410 h 5604914"/>
                  <a:gd name="connsiteX8" fmla="*/ 18357 w 22066"/>
                  <a:gd name="connsiteY8" fmla="*/ 2924580 h 5604914"/>
                  <a:gd name="connsiteX9" fmla="*/ 14547 w 22066"/>
                  <a:gd name="connsiteY9" fmla="*/ 2872193 h 5604914"/>
                  <a:gd name="connsiteX10" fmla="*/ 20262 w 22066"/>
                  <a:gd name="connsiteY10" fmla="*/ 2828378 h 5604914"/>
                  <a:gd name="connsiteX11" fmla="*/ 18357 w 22066"/>
                  <a:gd name="connsiteY11" fmla="*/ 2815043 h 5604914"/>
                  <a:gd name="connsiteX12" fmla="*/ 19310 w 22066"/>
                  <a:gd name="connsiteY12" fmla="*/ 2806470 h 5604914"/>
                  <a:gd name="connsiteX13" fmla="*/ 21215 w 22066"/>
                  <a:gd name="connsiteY13" fmla="*/ 2705505 h 5604914"/>
                  <a:gd name="connsiteX14" fmla="*/ 17405 w 22066"/>
                  <a:gd name="connsiteY14" fmla="*/ 2519768 h 5604914"/>
                  <a:gd name="connsiteX15" fmla="*/ 13595 w 22066"/>
                  <a:gd name="connsiteY15" fmla="*/ 2313075 h 5604914"/>
                  <a:gd name="connsiteX16" fmla="*/ 14547 w 22066"/>
                  <a:gd name="connsiteY16" fmla="*/ 2097810 h 5604914"/>
                  <a:gd name="connsiteX17" fmla="*/ 14547 w 22066"/>
                  <a:gd name="connsiteY17" fmla="*/ 1914930 h 5604914"/>
                  <a:gd name="connsiteX18" fmla="*/ 14547 w 22066"/>
                  <a:gd name="connsiteY18" fmla="*/ 1748243 h 5604914"/>
                  <a:gd name="connsiteX19" fmla="*/ 18357 w 22066"/>
                  <a:gd name="connsiteY19" fmla="*/ 1727288 h 5604914"/>
                  <a:gd name="connsiteX20" fmla="*/ 18357 w 22066"/>
                  <a:gd name="connsiteY20" fmla="*/ 1703475 h 5604914"/>
                  <a:gd name="connsiteX21" fmla="*/ 18357 w 22066"/>
                  <a:gd name="connsiteY21" fmla="*/ 1611083 h 5604914"/>
                  <a:gd name="connsiteX22" fmla="*/ 17405 w 22066"/>
                  <a:gd name="connsiteY22" fmla="*/ 1569173 h 5604914"/>
                  <a:gd name="connsiteX23" fmla="*/ 15500 w 22066"/>
                  <a:gd name="connsiteY23" fmla="*/ 1530120 h 5604914"/>
                  <a:gd name="connsiteX24" fmla="*/ 16452 w 22066"/>
                  <a:gd name="connsiteY24" fmla="*/ 1497735 h 5604914"/>
                  <a:gd name="connsiteX25" fmla="*/ 16452 w 22066"/>
                  <a:gd name="connsiteY25" fmla="*/ 1494878 h 5604914"/>
                  <a:gd name="connsiteX26" fmla="*/ 17405 w 22066"/>
                  <a:gd name="connsiteY26" fmla="*/ 1481543 h 5604914"/>
                  <a:gd name="connsiteX27" fmla="*/ 16452 w 22066"/>
                  <a:gd name="connsiteY27" fmla="*/ 1464398 h 5604914"/>
                  <a:gd name="connsiteX28" fmla="*/ 16452 w 22066"/>
                  <a:gd name="connsiteY28" fmla="*/ 1455825 h 5604914"/>
                  <a:gd name="connsiteX29" fmla="*/ 18357 w 22066"/>
                  <a:gd name="connsiteY29" fmla="*/ 1437728 h 5604914"/>
                  <a:gd name="connsiteX30" fmla="*/ 16452 w 22066"/>
                  <a:gd name="connsiteY30" fmla="*/ 1413915 h 5604914"/>
                  <a:gd name="connsiteX31" fmla="*/ 16452 w 22066"/>
                  <a:gd name="connsiteY31" fmla="*/ 1350098 h 5604914"/>
                  <a:gd name="connsiteX32" fmla="*/ 18357 w 22066"/>
                  <a:gd name="connsiteY32" fmla="*/ 1285328 h 5604914"/>
                  <a:gd name="connsiteX33" fmla="*/ 13595 w 22066"/>
                  <a:gd name="connsiteY33" fmla="*/ 9930 h 5604914"/>
                  <a:gd name="connsiteX34" fmla="*/ 7880 w 22066"/>
                  <a:gd name="connsiteY34" fmla="*/ 1444395 h 5604914"/>
                  <a:gd name="connsiteX35" fmla="*/ 7880 w 22066"/>
                  <a:gd name="connsiteY35" fmla="*/ 1470113 h 5604914"/>
                  <a:gd name="connsiteX36" fmla="*/ 7880 w 22066"/>
                  <a:gd name="connsiteY36" fmla="*/ 1475828 h 5604914"/>
                  <a:gd name="connsiteX37" fmla="*/ 1212 w 22066"/>
                  <a:gd name="connsiteY37" fmla="*/ 1884450 h 5604914"/>
                  <a:gd name="connsiteX38" fmla="*/ 260 w 22066"/>
                  <a:gd name="connsiteY38" fmla="*/ 2194013 h 5604914"/>
                  <a:gd name="connsiteX39" fmla="*/ 4070 w 22066"/>
                  <a:gd name="connsiteY39" fmla="*/ 2291168 h 5604914"/>
                  <a:gd name="connsiteX40" fmla="*/ 5975 w 22066"/>
                  <a:gd name="connsiteY40" fmla="*/ 2372130 h 5604914"/>
                  <a:gd name="connsiteX41" fmla="*/ 4070 w 22066"/>
                  <a:gd name="connsiteY41" fmla="*/ 2438805 h 5604914"/>
                  <a:gd name="connsiteX42" fmla="*/ 4070 w 22066"/>
                  <a:gd name="connsiteY42" fmla="*/ 2526435 h 5604914"/>
                  <a:gd name="connsiteX43" fmla="*/ 4070 w 22066"/>
                  <a:gd name="connsiteY43" fmla="*/ 2575965 h 5604914"/>
                  <a:gd name="connsiteX44" fmla="*/ 7880 w 22066"/>
                  <a:gd name="connsiteY44" fmla="*/ 2620733 h 5604914"/>
                  <a:gd name="connsiteX45" fmla="*/ 3117 w 22066"/>
                  <a:gd name="connsiteY45" fmla="*/ 2671215 h 5604914"/>
                  <a:gd name="connsiteX46" fmla="*/ 3117 w 22066"/>
                  <a:gd name="connsiteY46" fmla="*/ 2845523 h 5604914"/>
                  <a:gd name="connsiteX47" fmla="*/ 3117 w 22066"/>
                  <a:gd name="connsiteY47" fmla="*/ 2904578 h 5604914"/>
                  <a:gd name="connsiteX48" fmla="*/ 260 w 22066"/>
                  <a:gd name="connsiteY48" fmla="*/ 2963633 h 5604914"/>
                  <a:gd name="connsiteX49" fmla="*/ 2165 w 22066"/>
                  <a:gd name="connsiteY49" fmla="*/ 3076028 h 5604914"/>
                  <a:gd name="connsiteX50" fmla="*/ 1212 w 22066"/>
                  <a:gd name="connsiteY50" fmla="*/ 3178898 h 5604914"/>
                  <a:gd name="connsiteX51" fmla="*/ 2165 w 22066"/>
                  <a:gd name="connsiteY51" fmla="*/ 3286530 h 5604914"/>
                  <a:gd name="connsiteX52" fmla="*/ 7880 w 22066"/>
                  <a:gd name="connsiteY52" fmla="*/ 3488460 h 5604914"/>
                  <a:gd name="connsiteX53" fmla="*/ 3117 w 22066"/>
                  <a:gd name="connsiteY53" fmla="*/ 4043768 h 5604914"/>
                  <a:gd name="connsiteX54" fmla="*/ 5975 w 22066"/>
                  <a:gd name="connsiteY54" fmla="*/ 4319993 h 5604914"/>
                  <a:gd name="connsiteX55" fmla="*/ 13595 w 22066"/>
                  <a:gd name="connsiteY55" fmla="*/ 5604915 h 5604914"/>
                  <a:gd name="connsiteX56" fmla="*/ 15500 w 22066"/>
                  <a:gd name="connsiteY56" fmla="*/ 4286655 h 5604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2066" h="5604914">
                    <a:moveTo>
                      <a:pt x="15500" y="4286655"/>
                    </a:moveTo>
                    <a:cubicBezTo>
                      <a:pt x="13595" y="4142828"/>
                      <a:pt x="17405" y="4026623"/>
                      <a:pt x="17405" y="3882795"/>
                    </a:cubicBezTo>
                    <a:cubicBezTo>
                      <a:pt x="17405" y="3857078"/>
                      <a:pt x="17405" y="3832313"/>
                      <a:pt x="17405" y="3806595"/>
                    </a:cubicBezTo>
                    <a:cubicBezTo>
                      <a:pt x="18357" y="3688485"/>
                      <a:pt x="18357" y="3570375"/>
                      <a:pt x="19310" y="3452265"/>
                    </a:cubicBezTo>
                    <a:cubicBezTo>
                      <a:pt x="19310" y="3404640"/>
                      <a:pt x="20262" y="3356063"/>
                      <a:pt x="20262" y="3308438"/>
                    </a:cubicBezTo>
                    <a:cubicBezTo>
                      <a:pt x="20262" y="3286530"/>
                      <a:pt x="18357" y="3264623"/>
                      <a:pt x="18357" y="3243668"/>
                    </a:cubicBezTo>
                    <a:cubicBezTo>
                      <a:pt x="17405" y="3219855"/>
                      <a:pt x="16452" y="3195090"/>
                      <a:pt x="16452" y="3171278"/>
                    </a:cubicBezTo>
                    <a:cubicBezTo>
                      <a:pt x="15500" y="3143655"/>
                      <a:pt x="16452" y="3116033"/>
                      <a:pt x="16452" y="3088410"/>
                    </a:cubicBezTo>
                    <a:cubicBezTo>
                      <a:pt x="16452" y="3055073"/>
                      <a:pt x="18357" y="2924580"/>
                      <a:pt x="18357" y="2924580"/>
                    </a:cubicBezTo>
                    <a:cubicBezTo>
                      <a:pt x="16452" y="2897910"/>
                      <a:pt x="14547" y="2875050"/>
                      <a:pt x="14547" y="2872193"/>
                    </a:cubicBezTo>
                    <a:cubicBezTo>
                      <a:pt x="14547" y="2856000"/>
                      <a:pt x="22167" y="2844570"/>
                      <a:pt x="20262" y="2828378"/>
                    </a:cubicBezTo>
                    <a:cubicBezTo>
                      <a:pt x="19310" y="2823615"/>
                      <a:pt x="18357" y="2819805"/>
                      <a:pt x="18357" y="2815043"/>
                    </a:cubicBezTo>
                    <a:cubicBezTo>
                      <a:pt x="18357" y="2812185"/>
                      <a:pt x="18357" y="2809328"/>
                      <a:pt x="19310" y="2806470"/>
                    </a:cubicBezTo>
                    <a:cubicBezTo>
                      <a:pt x="23120" y="2773133"/>
                      <a:pt x="22167" y="2738843"/>
                      <a:pt x="21215" y="2705505"/>
                    </a:cubicBezTo>
                    <a:cubicBezTo>
                      <a:pt x="20262" y="2643593"/>
                      <a:pt x="18357" y="2581680"/>
                      <a:pt x="17405" y="2519768"/>
                    </a:cubicBezTo>
                    <a:cubicBezTo>
                      <a:pt x="15500" y="2451188"/>
                      <a:pt x="13595" y="2382608"/>
                      <a:pt x="13595" y="2313075"/>
                    </a:cubicBezTo>
                    <a:cubicBezTo>
                      <a:pt x="14547" y="2241638"/>
                      <a:pt x="14547" y="2170200"/>
                      <a:pt x="14547" y="2097810"/>
                    </a:cubicBezTo>
                    <a:cubicBezTo>
                      <a:pt x="14547" y="2036850"/>
                      <a:pt x="14547" y="1975890"/>
                      <a:pt x="14547" y="1914930"/>
                    </a:cubicBezTo>
                    <a:cubicBezTo>
                      <a:pt x="14547" y="1859685"/>
                      <a:pt x="14547" y="1803488"/>
                      <a:pt x="14547" y="1748243"/>
                    </a:cubicBezTo>
                    <a:cubicBezTo>
                      <a:pt x="15500" y="1736813"/>
                      <a:pt x="18357" y="1729193"/>
                      <a:pt x="18357" y="1727288"/>
                    </a:cubicBezTo>
                    <a:cubicBezTo>
                      <a:pt x="16452" y="1715858"/>
                      <a:pt x="21215" y="1715858"/>
                      <a:pt x="18357" y="1703475"/>
                    </a:cubicBezTo>
                    <a:cubicBezTo>
                      <a:pt x="17405" y="1699665"/>
                      <a:pt x="14547" y="1627275"/>
                      <a:pt x="18357" y="1611083"/>
                    </a:cubicBezTo>
                    <a:cubicBezTo>
                      <a:pt x="18357" y="1610130"/>
                      <a:pt x="17405" y="1570125"/>
                      <a:pt x="17405" y="1569173"/>
                    </a:cubicBezTo>
                    <a:cubicBezTo>
                      <a:pt x="18357" y="1564410"/>
                      <a:pt x="17405" y="1545360"/>
                      <a:pt x="15500" y="1530120"/>
                    </a:cubicBezTo>
                    <a:cubicBezTo>
                      <a:pt x="15500" y="1519643"/>
                      <a:pt x="16452" y="1509165"/>
                      <a:pt x="16452" y="1497735"/>
                    </a:cubicBezTo>
                    <a:cubicBezTo>
                      <a:pt x="16452" y="1496783"/>
                      <a:pt x="16452" y="1495830"/>
                      <a:pt x="16452" y="1494878"/>
                    </a:cubicBezTo>
                    <a:cubicBezTo>
                      <a:pt x="16452" y="1491068"/>
                      <a:pt x="17405" y="1486305"/>
                      <a:pt x="17405" y="1481543"/>
                    </a:cubicBezTo>
                    <a:cubicBezTo>
                      <a:pt x="17405" y="1478685"/>
                      <a:pt x="17405" y="1469160"/>
                      <a:pt x="16452" y="1464398"/>
                    </a:cubicBezTo>
                    <a:cubicBezTo>
                      <a:pt x="16452" y="1461540"/>
                      <a:pt x="16452" y="1458683"/>
                      <a:pt x="16452" y="1455825"/>
                    </a:cubicBezTo>
                    <a:cubicBezTo>
                      <a:pt x="17405" y="1452015"/>
                      <a:pt x="19310" y="1448205"/>
                      <a:pt x="18357" y="1437728"/>
                    </a:cubicBezTo>
                    <a:cubicBezTo>
                      <a:pt x="17405" y="1430108"/>
                      <a:pt x="16452" y="1421535"/>
                      <a:pt x="16452" y="1413915"/>
                    </a:cubicBezTo>
                    <a:cubicBezTo>
                      <a:pt x="16452" y="1392960"/>
                      <a:pt x="16452" y="1371053"/>
                      <a:pt x="16452" y="1350098"/>
                    </a:cubicBezTo>
                    <a:cubicBezTo>
                      <a:pt x="17405" y="1323428"/>
                      <a:pt x="17405" y="1295805"/>
                      <a:pt x="18357" y="1285328"/>
                    </a:cubicBezTo>
                    <a:cubicBezTo>
                      <a:pt x="19310" y="1268183"/>
                      <a:pt x="17405" y="187095"/>
                      <a:pt x="13595" y="9930"/>
                    </a:cubicBezTo>
                    <a:cubicBezTo>
                      <a:pt x="6927" y="-132945"/>
                      <a:pt x="7880" y="1311045"/>
                      <a:pt x="7880" y="1444395"/>
                    </a:cubicBezTo>
                    <a:cubicBezTo>
                      <a:pt x="6927" y="1452968"/>
                      <a:pt x="6927" y="1461540"/>
                      <a:pt x="7880" y="1470113"/>
                    </a:cubicBezTo>
                    <a:lnTo>
                      <a:pt x="7880" y="1475828"/>
                    </a:lnTo>
                    <a:cubicBezTo>
                      <a:pt x="7880" y="1616798"/>
                      <a:pt x="-1645" y="1742528"/>
                      <a:pt x="1212" y="1884450"/>
                    </a:cubicBezTo>
                    <a:cubicBezTo>
                      <a:pt x="3117" y="1985415"/>
                      <a:pt x="4070" y="2093048"/>
                      <a:pt x="260" y="2194013"/>
                    </a:cubicBezTo>
                    <a:cubicBezTo>
                      <a:pt x="-693" y="2222588"/>
                      <a:pt x="4070" y="2262593"/>
                      <a:pt x="4070" y="2291168"/>
                    </a:cubicBezTo>
                    <a:cubicBezTo>
                      <a:pt x="4070" y="2317838"/>
                      <a:pt x="5975" y="2345460"/>
                      <a:pt x="5975" y="2372130"/>
                    </a:cubicBezTo>
                    <a:cubicBezTo>
                      <a:pt x="5975" y="2394038"/>
                      <a:pt x="4070" y="2416898"/>
                      <a:pt x="4070" y="2438805"/>
                    </a:cubicBezTo>
                    <a:cubicBezTo>
                      <a:pt x="4070" y="2468333"/>
                      <a:pt x="4070" y="2496908"/>
                      <a:pt x="4070" y="2526435"/>
                    </a:cubicBezTo>
                    <a:cubicBezTo>
                      <a:pt x="4070" y="2542628"/>
                      <a:pt x="3117" y="2559773"/>
                      <a:pt x="4070" y="2575965"/>
                    </a:cubicBezTo>
                    <a:cubicBezTo>
                      <a:pt x="5022" y="2591205"/>
                      <a:pt x="7880" y="2605493"/>
                      <a:pt x="7880" y="2620733"/>
                    </a:cubicBezTo>
                    <a:cubicBezTo>
                      <a:pt x="7880" y="2637878"/>
                      <a:pt x="3117" y="2654070"/>
                      <a:pt x="3117" y="2671215"/>
                    </a:cubicBezTo>
                    <a:cubicBezTo>
                      <a:pt x="3117" y="2729318"/>
                      <a:pt x="3117" y="2787420"/>
                      <a:pt x="3117" y="2845523"/>
                    </a:cubicBezTo>
                    <a:cubicBezTo>
                      <a:pt x="3117" y="2864573"/>
                      <a:pt x="4070" y="2884575"/>
                      <a:pt x="3117" y="2904578"/>
                    </a:cubicBezTo>
                    <a:cubicBezTo>
                      <a:pt x="2165" y="2924580"/>
                      <a:pt x="260" y="2943630"/>
                      <a:pt x="260" y="2963633"/>
                    </a:cubicBezTo>
                    <a:cubicBezTo>
                      <a:pt x="-693" y="3001733"/>
                      <a:pt x="1212" y="3038880"/>
                      <a:pt x="2165" y="3076028"/>
                    </a:cubicBezTo>
                    <a:cubicBezTo>
                      <a:pt x="3117" y="3110318"/>
                      <a:pt x="1212" y="3145560"/>
                      <a:pt x="1212" y="3178898"/>
                    </a:cubicBezTo>
                    <a:cubicBezTo>
                      <a:pt x="1212" y="3215093"/>
                      <a:pt x="2165" y="3250335"/>
                      <a:pt x="2165" y="3286530"/>
                    </a:cubicBezTo>
                    <a:cubicBezTo>
                      <a:pt x="3117" y="3357968"/>
                      <a:pt x="7880" y="3417023"/>
                      <a:pt x="7880" y="3488460"/>
                    </a:cubicBezTo>
                    <a:cubicBezTo>
                      <a:pt x="7880" y="3673245"/>
                      <a:pt x="4070" y="3858983"/>
                      <a:pt x="3117" y="4043768"/>
                    </a:cubicBezTo>
                    <a:cubicBezTo>
                      <a:pt x="2165" y="4152353"/>
                      <a:pt x="5975" y="4212360"/>
                      <a:pt x="5975" y="4319993"/>
                    </a:cubicBezTo>
                    <a:cubicBezTo>
                      <a:pt x="5975" y="4418100"/>
                      <a:pt x="260" y="5565863"/>
                      <a:pt x="13595" y="5604915"/>
                    </a:cubicBezTo>
                    <a:cubicBezTo>
                      <a:pt x="13595" y="5461088"/>
                      <a:pt x="16452" y="4361903"/>
                      <a:pt x="15500" y="4286655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3D082A61-194D-B940-904A-7B6E181D528E}"/>
                  </a:ext>
                </a:extLst>
              </p:cNvPr>
              <p:cNvSpPr/>
              <p:nvPr userDrawn="1"/>
            </p:nvSpPr>
            <p:spPr>
              <a:xfrm>
                <a:off x="12028995" y="304853"/>
                <a:ext cx="156265" cy="6217922"/>
              </a:xfrm>
              <a:custGeom>
                <a:avLst/>
                <a:gdLst>
                  <a:gd name="connsiteX0" fmla="*/ 12642 w 19208"/>
                  <a:gd name="connsiteY0" fmla="*/ 4455771 h 5828323"/>
                  <a:gd name="connsiteX1" fmla="*/ 14547 w 19208"/>
                  <a:gd name="connsiteY1" fmla="*/ 4036671 h 5828323"/>
                  <a:gd name="connsiteX2" fmla="*/ 14547 w 19208"/>
                  <a:gd name="connsiteY2" fmla="*/ 3957614 h 5828323"/>
                  <a:gd name="connsiteX3" fmla="*/ 16453 w 19208"/>
                  <a:gd name="connsiteY3" fmla="*/ 3588996 h 5828323"/>
                  <a:gd name="connsiteX4" fmla="*/ 17405 w 19208"/>
                  <a:gd name="connsiteY4" fmla="*/ 3439454 h 5828323"/>
                  <a:gd name="connsiteX5" fmla="*/ 15499 w 19208"/>
                  <a:gd name="connsiteY5" fmla="*/ 3371826 h 5828323"/>
                  <a:gd name="connsiteX6" fmla="*/ 13595 w 19208"/>
                  <a:gd name="connsiteY6" fmla="*/ 3296579 h 5828323"/>
                  <a:gd name="connsiteX7" fmla="*/ 13595 w 19208"/>
                  <a:gd name="connsiteY7" fmla="*/ 3209901 h 5828323"/>
                  <a:gd name="connsiteX8" fmla="*/ 15499 w 19208"/>
                  <a:gd name="connsiteY8" fmla="*/ 3039404 h 5828323"/>
                  <a:gd name="connsiteX9" fmla="*/ 11690 w 19208"/>
                  <a:gd name="connsiteY9" fmla="*/ 2985111 h 5828323"/>
                  <a:gd name="connsiteX10" fmla="*/ 17405 w 19208"/>
                  <a:gd name="connsiteY10" fmla="*/ 2939391 h 5828323"/>
                  <a:gd name="connsiteX11" fmla="*/ 15499 w 19208"/>
                  <a:gd name="connsiteY11" fmla="*/ 2926056 h 5828323"/>
                  <a:gd name="connsiteX12" fmla="*/ 16453 w 19208"/>
                  <a:gd name="connsiteY12" fmla="*/ 2917484 h 5828323"/>
                  <a:gd name="connsiteX13" fmla="*/ 18357 w 19208"/>
                  <a:gd name="connsiteY13" fmla="*/ 2812709 h 5828323"/>
                  <a:gd name="connsiteX14" fmla="*/ 14547 w 19208"/>
                  <a:gd name="connsiteY14" fmla="*/ 2619351 h 5828323"/>
                  <a:gd name="connsiteX15" fmla="*/ 10737 w 19208"/>
                  <a:gd name="connsiteY15" fmla="*/ 2404086 h 5828323"/>
                  <a:gd name="connsiteX16" fmla="*/ 11690 w 19208"/>
                  <a:gd name="connsiteY16" fmla="*/ 2180249 h 5828323"/>
                  <a:gd name="connsiteX17" fmla="*/ 11690 w 19208"/>
                  <a:gd name="connsiteY17" fmla="*/ 1990701 h 5828323"/>
                  <a:gd name="connsiteX18" fmla="*/ 11690 w 19208"/>
                  <a:gd name="connsiteY18" fmla="*/ 1817346 h 5828323"/>
                  <a:gd name="connsiteX19" fmla="*/ 15499 w 19208"/>
                  <a:gd name="connsiteY19" fmla="*/ 1795439 h 5828323"/>
                  <a:gd name="connsiteX20" fmla="*/ 15499 w 19208"/>
                  <a:gd name="connsiteY20" fmla="*/ 1770674 h 5828323"/>
                  <a:gd name="connsiteX21" fmla="*/ 15499 w 19208"/>
                  <a:gd name="connsiteY21" fmla="*/ 1674471 h 5828323"/>
                  <a:gd name="connsiteX22" fmla="*/ 14547 w 19208"/>
                  <a:gd name="connsiteY22" fmla="*/ 1630656 h 5828323"/>
                  <a:gd name="connsiteX23" fmla="*/ 12642 w 19208"/>
                  <a:gd name="connsiteY23" fmla="*/ 1589699 h 5828323"/>
                  <a:gd name="connsiteX24" fmla="*/ 13595 w 19208"/>
                  <a:gd name="connsiteY24" fmla="*/ 1556361 h 5828323"/>
                  <a:gd name="connsiteX25" fmla="*/ 13595 w 19208"/>
                  <a:gd name="connsiteY25" fmla="*/ 1553504 h 5828323"/>
                  <a:gd name="connsiteX26" fmla="*/ 14547 w 19208"/>
                  <a:gd name="connsiteY26" fmla="*/ 1540169 h 5828323"/>
                  <a:gd name="connsiteX27" fmla="*/ 13595 w 19208"/>
                  <a:gd name="connsiteY27" fmla="*/ 1522071 h 5828323"/>
                  <a:gd name="connsiteX28" fmla="*/ 13595 w 19208"/>
                  <a:gd name="connsiteY28" fmla="*/ 1513499 h 5828323"/>
                  <a:gd name="connsiteX29" fmla="*/ 15499 w 19208"/>
                  <a:gd name="connsiteY29" fmla="*/ 1495401 h 5828323"/>
                  <a:gd name="connsiteX30" fmla="*/ 13595 w 19208"/>
                  <a:gd name="connsiteY30" fmla="*/ 1470636 h 5828323"/>
                  <a:gd name="connsiteX31" fmla="*/ 13595 w 19208"/>
                  <a:gd name="connsiteY31" fmla="*/ 1403961 h 5828323"/>
                  <a:gd name="connsiteX32" fmla="*/ 15499 w 19208"/>
                  <a:gd name="connsiteY32" fmla="*/ 1336334 h 5828323"/>
                  <a:gd name="connsiteX33" fmla="*/ 10737 w 19208"/>
                  <a:gd name="connsiteY33" fmla="*/ 10454 h 5828323"/>
                  <a:gd name="connsiteX34" fmla="*/ 7880 w 19208"/>
                  <a:gd name="connsiteY34" fmla="*/ 1501116 h 5828323"/>
                  <a:gd name="connsiteX35" fmla="*/ 7880 w 19208"/>
                  <a:gd name="connsiteY35" fmla="*/ 1527786 h 5828323"/>
                  <a:gd name="connsiteX36" fmla="*/ 7880 w 19208"/>
                  <a:gd name="connsiteY36" fmla="*/ 1533501 h 5828323"/>
                  <a:gd name="connsiteX37" fmla="*/ 1212 w 19208"/>
                  <a:gd name="connsiteY37" fmla="*/ 1958316 h 5828323"/>
                  <a:gd name="connsiteX38" fmla="*/ 260 w 19208"/>
                  <a:gd name="connsiteY38" fmla="*/ 2280261 h 5828323"/>
                  <a:gd name="connsiteX39" fmla="*/ 4070 w 19208"/>
                  <a:gd name="connsiteY39" fmla="*/ 2381226 h 5828323"/>
                  <a:gd name="connsiteX40" fmla="*/ 5974 w 19208"/>
                  <a:gd name="connsiteY40" fmla="*/ 2465999 h 5828323"/>
                  <a:gd name="connsiteX41" fmla="*/ 4070 w 19208"/>
                  <a:gd name="connsiteY41" fmla="*/ 2535531 h 5828323"/>
                  <a:gd name="connsiteX42" fmla="*/ 4070 w 19208"/>
                  <a:gd name="connsiteY42" fmla="*/ 2626971 h 5828323"/>
                  <a:gd name="connsiteX43" fmla="*/ 4070 w 19208"/>
                  <a:gd name="connsiteY43" fmla="*/ 2678406 h 5828323"/>
                  <a:gd name="connsiteX44" fmla="*/ 7880 w 19208"/>
                  <a:gd name="connsiteY44" fmla="*/ 2725079 h 5828323"/>
                  <a:gd name="connsiteX45" fmla="*/ 3117 w 19208"/>
                  <a:gd name="connsiteY45" fmla="*/ 2777466 h 5828323"/>
                  <a:gd name="connsiteX46" fmla="*/ 3117 w 19208"/>
                  <a:gd name="connsiteY46" fmla="*/ 2958441 h 5828323"/>
                  <a:gd name="connsiteX47" fmla="*/ 3117 w 19208"/>
                  <a:gd name="connsiteY47" fmla="*/ 3019401 h 5828323"/>
                  <a:gd name="connsiteX48" fmla="*/ 260 w 19208"/>
                  <a:gd name="connsiteY48" fmla="*/ 3081314 h 5828323"/>
                  <a:gd name="connsiteX49" fmla="*/ 2165 w 19208"/>
                  <a:gd name="connsiteY49" fmla="*/ 3198471 h 5828323"/>
                  <a:gd name="connsiteX50" fmla="*/ 1212 w 19208"/>
                  <a:gd name="connsiteY50" fmla="*/ 3306104 h 5828323"/>
                  <a:gd name="connsiteX51" fmla="*/ 2165 w 19208"/>
                  <a:gd name="connsiteY51" fmla="*/ 3417546 h 5828323"/>
                  <a:gd name="connsiteX52" fmla="*/ 7880 w 19208"/>
                  <a:gd name="connsiteY52" fmla="*/ 3627096 h 5828323"/>
                  <a:gd name="connsiteX53" fmla="*/ 3117 w 19208"/>
                  <a:gd name="connsiteY53" fmla="*/ 4204311 h 5828323"/>
                  <a:gd name="connsiteX54" fmla="*/ 5974 w 19208"/>
                  <a:gd name="connsiteY54" fmla="*/ 4491967 h 5828323"/>
                  <a:gd name="connsiteX55" fmla="*/ 13595 w 19208"/>
                  <a:gd name="connsiteY55" fmla="*/ 5828324 h 5828323"/>
                  <a:gd name="connsiteX56" fmla="*/ 12642 w 19208"/>
                  <a:gd name="connsiteY56" fmla="*/ 4455771 h 5828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9208" h="5828323">
                    <a:moveTo>
                      <a:pt x="12642" y="4455771"/>
                    </a:moveTo>
                    <a:cubicBezTo>
                      <a:pt x="10737" y="4306229"/>
                      <a:pt x="14547" y="4185261"/>
                      <a:pt x="14547" y="4036671"/>
                    </a:cubicBezTo>
                    <a:cubicBezTo>
                      <a:pt x="14547" y="4010001"/>
                      <a:pt x="14547" y="3984284"/>
                      <a:pt x="14547" y="3957614"/>
                    </a:cubicBezTo>
                    <a:cubicBezTo>
                      <a:pt x="15499" y="3834741"/>
                      <a:pt x="15499" y="3711869"/>
                      <a:pt x="16453" y="3588996"/>
                    </a:cubicBezTo>
                    <a:cubicBezTo>
                      <a:pt x="16453" y="3539466"/>
                      <a:pt x="17405" y="3488984"/>
                      <a:pt x="17405" y="3439454"/>
                    </a:cubicBezTo>
                    <a:cubicBezTo>
                      <a:pt x="17405" y="3416594"/>
                      <a:pt x="15499" y="3393734"/>
                      <a:pt x="15499" y="3371826"/>
                    </a:cubicBezTo>
                    <a:cubicBezTo>
                      <a:pt x="14547" y="3347061"/>
                      <a:pt x="13595" y="3321344"/>
                      <a:pt x="13595" y="3296579"/>
                    </a:cubicBezTo>
                    <a:cubicBezTo>
                      <a:pt x="12642" y="3268004"/>
                      <a:pt x="13595" y="3238476"/>
                      <a:pt x="13595" y="3209901"/>
                    </a:cubicBezTo>
                    <a:cubicBezTo>
                      <a:pt x="13595" y="3175611"/>
                      <a:pt x="15499" y="3039404"/>
                      <a:pt x="15499" y="3039404"/>
                    </a:cubicBezTo>
                    <a:cubicBezTo>
                      <a:pt x="13595" y="3011781"/>
                      <a:pt x="11690" y="2987969"/>
                      <a:pt x="11690" y="2985111"/>
                    </a:cubicBezTo>
                    <a:cubicBezTo>
                      <a:pt x="11690" y="2968919"/>
                      <a:pt x="19310" y="2956536"/>
                      <a:pt x="17405" y="2939391"/>
                    </a:cubicBezTo>
                    <a:cubicBezTo>
                      <a:pt x="16453" y="2934629"/>
                      <a:pt x="15499" y="2930819"/>
                      <a:pt x="15499" y="2926056"/>
                    </a:cubicBezTo>
                    <a:cubicBezTo>
                      <a:pt x="15499" y="2923199"/>
                      <a:pt x="15499" y="2920341"/>
                      <a:pt x="16453" y="2917484"/>
                    </a:cubicBezTo>
                    <a:cubicBezTo>
                      <a:pt x="20262" y="2883194"/>
                      <a:pt x="19310" y="2847951"/>
                      <a:pt x="18357" y="2812709"/>
                    </a:cubicBezTo>
                    <a:cubicBezTo>
                      <a:pt x="17405" y="2747939"/>
                      <a:pt x="15499" y="2683169"/>
                      <a:pt x="14547" y="2619351"/>
                    </a:cubicBezTo>
                    <a:cubicBezTo>
                      <a:pt x="12642" y="2547914"/>
                      <a:pt x="10737" y="2476476"/>
                      <a:pt x="10737" y="2404086"/>
                    </a:cubicBezTo>
                    <a:cubicBezTo>
                      <a:pt x="11690" y="2329791"/>
                      <a:pt x="11690" y="2255496"/>
                      <a:pt x="11690" y="2180249"/>
                    </a:cubicBezTo>
                    <a:cubicBezTo>
                      <a:pt x="11690" y="2117384"/>
                      <a:pt x="11690" y="2053566"/>
                      <a:pt x="11690" y="1990701"/>
                    </a:cubicBezTo>
                    <a:cubicBezTo>
                      <a:pt x="11690" y="1932599"/>
                      <a:pt x="11690" y="1875449"/>
                      <a:pt x="11690" y="1817346"/>
                    </a:cubicBezTo>
                    <a:cubicBezTo>
                      <a:pt x="12642" y="1805916"/>
                      <a:pt x="15499" y="1797344"/>
                      <a:pt x="15499" y="1795439"/>
                    </a:cubicBezTo>
                    <a:cubicBezTo>
                      <a:pt x="13595" y="1783056"/>
                      <a:pt x="18357" y="1783056"/>
                      <a:pt x="15499" y="1770674"/>
                    </a:cubicBezTo>
                    <a:cubicBezTo>
                      <a:pt x="14547" y="1766864"/>
                      <a:pt x="11690" y="1690664"/>
                      <a:pt x="15499" y="1674471"/>
                    </a:cubicBezTo>
                    <a:cubicBezTo>
                      <a:pt x="15499" y="1673519"/>
                      <a:pt x="14547" y="1631609"/>
                      <a:pt x="14547" y="1630656"/>
                    </a:cubicBezTo>
                    <a:cubicBezTo>
                      <a:pt x="15499" y="1625894"/>
                      <a:pt x="14547" y="1605891"/>
                      <a:pt x="12642" y="1589699"/>
                    </a:cubicBezTo>
                    <a:cubicBezTo>
                      <a:pt x="12642" y="1578269"/>
                      <a:pt x="13595" y="1567791"/>
                      <a:pt x="13595" y="1556361"/>
                    </a:cubicBezTo>
                    <a:cubicBezTo>
                      <a:pt x="13595" y="1555409"/>
                      <a:pt x="13595" y="1554456"/>
                      <a:pt x="13595" y="1553504"/>
                    </a:cubicBezTo>
                    <a:cubicBezTo>
                      <a:pt x="13595" y="1548741"/>
                      <a:pt x="14547" y="1544931"/>
                      <a:pt x="14547" y="1540169"/>
                    </a:cubicBezTo>
                    <a:cubicBezTo>
                      <a:pt x="14547" y="1537311"/>
                      <a:pt x="14547" y="1527786"/>
                      <a:pt x="13595" y="1522071"/>
                    </a:cubicBezTo>
                    <a:cubicBezTo>
                      <a:pt x="13595" y="1519214"/>
                      <a:pt x="13595" y="1516356"/>
                      <a:pt x="13595" y="1513499"/>
                    </a:cubicBezTo>
                    <a:cubicBezTo>
                      <a:pt x="14547" y="1508736"/>
                      <a:pt x="16453" y="1505879"/>
                      <a:pt x="15499" y="1495401"/>
                    </a:cubicBezTo>
                    <a:cubicBezTo>
                      <a:pt x="14547" y="1487781"/>
                      <a:pt x="13595" y="1479209"/>
                      <a:pt x="13595" y="1470636"/>
                    </a:cubicBezTo>
                    <a:cubicBezTo>
                      <a:pt x="13595" y="1448729"/>
                      <a:pt x="13595" y="1425869"/>
                      <a:pt x="13595" y="1403961"/>
                    </a:cubicBezTo>
                    <a:cubicBezTo>
                      <a:pt x="14547" y="1376339"/>
                      <a:pt x="14547" y="1347764"/>
                      <a:pt x="15499" y="1336334"/>
                    </a:cubicBezTo>
                    <a:cubicBezTo>
                      <a:pt x="16453" y="1319189"/>
                      <a:pt x="14547" y="194286"/>
                      <a:pt x="10737" y="10454"/>
                    </a:cubicBezTo>
                    <a:cubicBezTo>
                      <a:pt x="6928" y="-139089"/>
                      <a:pt x="7880" y="1363004"/>
                      <a:pt x="7880" y="1501116"/>
                    </a:cubicBezTo>
                    <a:cubicBezTo>
                      <a:pt x="6928" y="1509689"/>
                      <a:pt x="6928" y="1519214"/>
                      <a:pt x="7880" y="1527786"/>
                    </a:cubicBezTo>
                    <a:lnTo>
                      <a:pt x="7880" y="1533501"/>
                    </a:lnTo>
                    <a:cubicBezTo>
                      <a:pt x="7880" y="1680186"/>
                      <a:pt x="-1645" y="1811631"/>
                      <a:pt x="1212" y="1958316"/>
                    </a:cubicBezTo>
                    <a:cubicBezTo>
                      <a:pt x="3117" y="2063091"/>
                      <a:pt x="4070" y="2175486"/>
                      <a:pt x="260" y="2280261"/>
                    </a:cubicBezTo>
                    <a:cubicBezTo>
                      <a:pt x="-693" y="2309789"/>
                      <a:pt x="4070" y="2351699"/>
                      <a:pt x="4070" y="2381226"/>
                    </a:cubicBezTo>
                    <a:cubicBezTo>
                      <a:pt x="4070" y="2409801"/>
                      <a:pt x="5974" y="2437424"/>
                      <a:pt x="5974" y="2465999"/>
                    </a:cubicBezTo>
                    <a:cubicBezTo>
                      <a:pt x="5974" y="2488859"/>
                      <a:pt x="4070" y="2511719"/>
                      <a:pt x="4070" y="2535531"/>
                    </a:cubicBezTo>
                    <a:cubicBezTo>
                      <a:pt x="4070" y="2566011"/>
                      <a:pt x="4070" y="2596491"/>
                      <a:pt x="4070" y="2626971"/>
                    </a:cubicBezTo>
                    <a:cubicBezTo>
                      <a:pt x="4070" y="2644116"/>
                      <a:pt x="3117" y="2661261"/>
                      <a:pt x="4070" y="2678406"/>
                    </a:cubicBezTo>
                    <a:cubicBezTo>
                      <a:pt x="5022" y="2693646"/>
                      <a:pt x="7880" y="2708886"/>
                      <a:pt x="7880" y="2725079"/>
                    </a:cubicBezTo>
                    <a:cubicBezTo>
                      <a:pt x="7880" y="2742224"/>
                      <a:pt x="3117" y="2760321"/>
                      <a:pt x="3117" y="2777466"/>
                    </a:cubicBezTo>
                    <a:cubicBezTo>
                      <a:pt x="3117" y="2837474"/>
                      <a:pt x="3117" y="2898434"/>
                      <a:pt x="3117" y="2958441"/>
                    </a:cubicBezTo>
                    <a:cubicBezTo>
                      <a:pt x="3117" y="2978444"/>
                      <a:pt x="4070" y="2999399"/>
                      <a:pt x="3117" y="3019401"/>
                    </a:cubicBezTo>
                    <a:cubicBezTo>
                      <a:pt x="2165" y="3040356"/>
                      <a:pt x="260" y="3060359"/>
                      <a:pt x="260" y="3081314"/>
                    </a:cubicBezTo>
                    <a:cubicBezTo>
                      <a:pt x="-693" y="3120366"/>
                      <a:pt x="1212" y="3159419"/>
                      <a:pt x="2165" y="3198471"/>
                    </a:cubicBezTo>
                    <a:cubicBezTo>
                      <a:pt x="3117" y="3233714"/>
                      <a:pt x="1212" y="3269909"/>
                      <a:pt x="1212" y="3306104"/>
                    </a:cubicBezTo>
                    <a:cubicBezTo>
                      <a:pt x="1212" y="3343251"/>
                      <a:pt x="2165" y="3380399"/>
                      <a:pt x="2165" y="3417546"/>
                    </a:cubicBezTo>
                    <a:cubicBezTo>
                      <a:pt x="3117" y="3491841"/>
                      <a:pt x="7880" y="3552801"/>
                      <a:pt x="7880" y="3627096"/>
                    </a:cubicBezTo>
                    <a:cubicBezTo>
                      <a:pt x="7880" y="3819501"/>
                      <a:pt x="4070" y="4011906"/>
                      <a:pt x="3117" y="4204311"/>
                    </a:cubicBezTo>
                    <a:cubicBezTo>
                      <a:pt x="2165" y="4316706"/>
                      <a:pt x="5974" y="4379571"/>
                      <a:pt x="5974" y="4491967"/>
                    </a:cubicBezTo>
                    <a:cubicBezTo>
                      <a:pt x="5974" y="4593884"/>
                      <a:pt x="260" y="5787367"/>
                      <a:pt x="13595" y="5828324"/>
                    </a:cubicBezTo>
                    <a:cubicBezTo>
                      <a:pt x="9785" y="5676876"/>
                      <a:pt x="13595" y="4532924"/>
                      <a:pt x="12642" y="445577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38E12C3-7F40-0D4C-AEDD-834D4AEBFEA5}"/>
                </a:ext>
              </a:extLst>
            </p:cNvPr>
            <p:cNvGrpSpPr/>
            <p:nvPr/>
          </p:nvGrpSpPr>
          <p:grpSpPr>
            <a:xfrm>
              <a:off x="1721621" y="4419156"/>
              <a:ext cx="1764505" cy="1080772"/>
              <a:chOff x="-200193" y="288349"/>
              <a:chExt cx="12346475" cy="6640018"/>
            </a:xfrm>
            <a:solidFill>
              <a:schemeClr val="accent6"/>
            </a:solidFill>
          </p:grpSpPr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78C22119-723F-E247-999B-807316974C59}"/>
                  </a:ext>
                </a:extLst>
              </p:cNvPr>
              <p:cNvSpPr/>
              <p:nvPr userDrawn="1"/>
            </p:nvSpPr>
            <p:spPr>
              <a:xfrm>
                <a:off x="-200193" y="456547"/>
                <a:ext cx="11719875" cy="115107"/>
              </a:xfrm>
              <a:custGeom>
                <a:avLst/>
                <a:gdLst>
                  <a:gd name="connsiteX0" fmla="*/ 8086533 w 10576367"/>
                  <a:gd name="connsiteY0" fmla="*/ 6567 h 19209"/>
                  <a:gd name="connsiteX1" fmla="*/ 7325486 w 10576367"/>
                  <a:gd name="connsiteY1" fmla="*/ 4662 h 19209"/>
                  <a:gd name="connsiteX2" fmla="*/ 7181658 w 10576367"/>
                  <a:gd name="connsiteY2" fmla="*/ 4662 h 19209"/>
                  <a:gd name="connsiteX3" fmla="*/ 6513003 w 10576367"/>
                  <a:gd name="connsiteY3" fmla="*/ 2757 h 19209"/>
                  <a:gd name="connsiteX4" fmla="*/ 6240588 w 10576367"/>
                  <a:gd name="connsiteY4" fmla="*/ 1804 h 19209"/>
                  <a:gd name="connsiteX5" fmla="*/ 6117716 w 10576367"/>
                  <a:gd name="connsiteY5" fmla="*/ 3709 h 19209"/>
                  <a:gd name="connsiteX6" fmla="*/ 5981508 w 10576367"/>
                  <a:gd name="connsiteY6" fmla="*/ 5614 h 19209"/>
                  <a:gd name="connsiteX7" fmla="*/ 5824346 w 10576367"/>
                  <a:gd name="connsiteY7" fmla="*/ 5614 h 19209"/>
                  <a:gd name="connsiteX8" fmla="*/ 5515736 w 10576367"/>
                  <a:gd name="connsiteY8" fmla="*/ 3709 h 19209"/>
                  <a:gd name="connsiteX9" fmla="*/ 5416676 w 10576367"/>
                  <a:gd name="connsiteY9" fmla="*/ 7519 h 19209"/>
                  <a:gd name="connsiteX10" fmla="*/ 5333808 w 10576367"/>
                  <a:gd name="connsiteY10" fmla="*/ 1804 h 19209"/>
                  <a:gd name="connsiteX11" fmla="*/ 5309043 w 10576367"/>
                  <a:gd name="connsiteY11" fmla="*/ 3709 h 19209"/>
                  <a:gd name="connsiteX12" fmla="*/ 5293803 w 10576367"/>
                  <a:gd name="connsiteY12" fmla="*/ 2757 h 19209"/>
                  <a:gd name="connsiteX13" fmla="*/ 5103303 w 10576367"/>
                  <a:gd name="connsiteY13" fmla="*/ 852 h 19209"/>
                  <a:gd name="connsiteX14" fmla="*/ 4751831 w 10576367"/>
                  <a:gd name="connsiteY14" fmla="*/ 4662 h 19209"/>
                  <a:gd name="connsiteX15" fmla="*/ 4362258 w 10576367"/>
                  <a:gd name="connsiteY15" fmla="*/ 8472 h 19209"/>
                  <a:gd name="connsiteX16" fmla="*/ 3956493 w 10576367"/>
                  <a:gd name="connsiteY16" fmla="*/ 7519 h 19209"/>
                  <a:gd name="connsiteX17" fmla="*/ 3611688 w 10576367"/>
                  <a:gd name="connsiteY17" fmla="*/ 7519 h 19209"/>
                  <a:gd name="connsiteX18" fmla="*/ 3297363 w 10576367"/>
                  <a:gd name="connsiteY18" fmla="*/ 7519 h 19209"/>
                  <a:gd name="connsiteX19" fmla="*/ 3257358 w 10576367"/>
                  <a:gd name="connsiteY19" fmla="*/ 3709 h 19209"/>
                  <a:gd name="connsiteX20" fmla="*/ 3213543 w 10576367"/>
                  <a:gd name="connsiteY20" fmla="*/ 3709 h 19209"/>
                  <a:gd name="connsiteX21" fmla="*/ 3039236 w 10576367"/>
                  <a:gd name="connsiteY21" fmla="*/ 3709 h 19209"/>
                  <a:gd name="connsiteX22" fmla="*/ 2960178 w 10576367"/>
                  <a:gd name="connsiteY22" fmla="*/ 4662 h 19209"/>
                  <a:gd name="connsiteX23" fmla="*/ 2885883 w 10576367"/>
                  <a:gd name="connsiteY23" fmla="*/ 6567 h 19209"/>
                  <a:gd name="connsiteX24" fmla="*/ 2824923 w 10576367"/>
                  <a:gd name="connsiteY24" fmla="*/ 5614 h 19209"/>
                  <a:gd name="connsiteX25" fmla="*/ 2819208 w 10576367"/>
                  <a:gd name="connsiteY25" fmla="*/ 5614 h 19209"/>
                  <a:gd name="connsiteX26" fmla="*/ 2794443 w 10576367"/>
                  <a:gd name="connsiteY26" fmla="*/ 4662 h 19209"/>
                  <a:gd name="connsiteX27" fmla="*/ 2762058 w 10576367"/>
                  <a:gd name="connsiteY27" fmla="*/ 5614 h 19209"/>
                  <a:gd name="connsiteX28" fmla="*/ 2746818 w 10576367"/>
                  <a:gd name="connsiteY28" fmla="*/ 5614 h 19209"/>
                  <a:gd name="connsiteX29" fmla="*/ 2713481 w 10576367"/>
                  <a:gd name="connsiteY29" fmla="*/ 3709 h 19209"/>
                  <a:gd name="connsiteX30" fmla="*/ 2667761 w 10576367"/>
                  <a:gd name="connsiteY30" fmla="*/ 5614 h 19209"/>
                  <a:gd name="connsiteX31" fmla="*/ 2546793 w 10576367"/>
                  <a:gd name="connsiteY31" fmla="*/ 5614 h 19209"/>
                  <a:gd name="connsiteX32" fmla="*/ 2424873 w 10576367"/>
                  <a:gd name="connsiteY32" fmla="*/ 3709 h 19209"/>
                  <a:gd name="connsiteX33" fmla="*/ 18858 w 10576367"/>
                  <a:gd name="connsiteY33" fmla="*/ 8472 h 19209"/>
                  <a:gd name="connsiteX34" fmla="*/ 2724911 w 10576367"/>
                  <a:gd name="connsiteY34" fmla="*/ 11329 h 19209"/>
                  <a:gd name="connsiteX35" fmla="*/ 2773488 w 10576367"/>
                  <a:gd name="connsiteY35" fmla="*/ 11329 h 19209"/>
                  <a:gd name="connsiteX36" fmla="*/ 2783966 w 10576367"/>
                  <a:gd name="connsiteY36" fmla="*/ 11329 h 19209"/>
                  <a:gd name="connsiteX37" fmla="*/ 3555491 w 10576367"/>
                  <a:gd name="connsiteY37" fmla="*/ 17997 h 19209"/>
                  <a:gd name="connsiteX38" fmla="*/ 4139373 w 10576367"/>
                  <a:gd name="connsiteY38" fmla="*/ 18949 h 19209"/>
                  <a:gd name="connsiteX39" fmla="*/ 4322253 w 10576367"/>
                  <a:gd name="connsiteY39" fmla="*/ 15139 h 19209"/>
                  <a:gd name="connsiteX40" fmla="*/ 4475606 w 10576367"/>
                  <a:gd name="connsiteY40" fmla="*/ 13234 h 19209"/>
                  <a:gd name="connsiteX41" fmla="*/ 4601336 w 10576367"/>
                  <a:gd name="connsiteY41" fmla="*/ 15139 h 19209"/>
                  <a:gd name="connsiteX42" fmla="*/ 4767071 w 10576367"/>
                  <a:gd name="connsiteY42" fmla="*/ 15139 h 19209"/>
                  <a:gd name="connsiteX43" fmla="*/ 4860416 w 10576367"/>
                  <a:gd name="connsiteY43" fmla="*/ 15139 h 19209"/>
                  <a:gd name="connsiteX44" fmla="*/ 4944236 w 10576367"/>
                  <a:gd name="connsiteY44" fmla="*/ 11329 h 19209"/>
                  <a:gd name="connsiteX45" fmla="*/ 5038533 w 10576367"/>
                  <a:gd name="connsiteY45" fmla="*/ 16092 h 19209"/>
                  <a:gd name="connsiteX46" fmla="*/ 5367146 w 10576367"/>
                  <a:gd name="connsiteY46" fmla="*/ 16092 h 19209"/>
                  <a:gd name="connsiteX47" fmla="*/ 5477636 w 10576367"/>
                  <a:gd name="connsiteY47" fmla="*/ 16092 h 19209"/>
                  <a:gd name="connsiteX48" fmla="*/ 5589078 w 10576367"/>
                  <a:gd name="connsiteY48" fmla="*/ 18949 h 19209"/>
                  <a:gd name="connsiteX49" fmla="*/ 5801486 w 10576367"/>
                  <a:gd name="connsiteY49" fmla="*/ 17044 h 19209"/>
                  <a:gd name="connsiteX50" fmla="*/ 5996749 w 10576367"/>
                  <a:gd name="connsiteY50" fmla="*/ 17997 h 19209"/>
                  <a:gd name="connsiteX51" fmla="*/ 6199631 w 10576367"/>
                  <a:gd name="connsiteY51" fmla="*/ 17044 h 19209"/>
                  <a:gd name="connsiteX52" fmla="*/ 6580631 w 10576367"/>
                  <a:gd name="connsiteY52" fmla="*/ 11329 h 19209"/>
                  <a:gd name="connsiteX53" fmla="*/ 7629333 w 10576367"/>
                  <a:gd name="connsiteY53" fmla="*/ 16092 h 19209"/>
                  <a:gd name="connsiteX54" fmla="*/ 8151303 w 10576367"/>
                  <a:gd name="connsiteY54" fmla="*/ 13234 h 19209"/>
                  <a:gd name="connsiteX55" fmla="*/ 10576368 w 10576367"/>
                  <a:gd name="connsiteY55" fmla="*/ 5614 h 19209"/>
                  <a:gd name="connsiteX56" fmla="*/ 8086533 w 10576367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576367" h="19209">
                    <a:moveTo>
                      <a:pt x="8086533" y="6567"/>
                    </a:moveTo>
                    <a:cubicBezTo>
                      <a:pt x="7816024" y="8472"/>
                      <a:pt x="7595996" y="4662"/>
                      <a:pt x="7325486" y="4662"/>
                    </a:cubicBezTo>
                    <a:cubicBezTo>
                      <a:pt x="7277861" y="4662"/>
                      <a:pt x="7229283" y="4662"/>
                      <a:pt x="7181658" y="4662"/>
                    </a:cubicBezTo>
                    <a:cubicBezTo>
                      <a:pt x="6958774" y="3709"/>
                      <a:pt x="6735888" y="3709"/>
                      <a:pt x="6513003" y="2757"/>
                    </a:cubicBezTo>
                    <a:cubicBezTo>
                      <a:pt x="6422516" y="2757"/>
                      <a:pt x="6332028" y="1804"/>
                      <a:pt x="6240588" y="1804"/>
                    </a:cubicBezTo>
                    <a:cubicBezTo>
                      <a:pt x="6199631" y="1804"/>
                      <a:pt x="6157721" y="3709"/>
                      <a:pt x="6117716" y="3709"/>
                    </a:cubicBezTo>
                    <a:cubicBezTo>
                      <a:pt x="6071996" y="4662"/>
                      <a:pt x="6026276" y="5614"/>
                      <a:pt x="5981508" y="5614"/>
                    </a:cubicBezTo>
                    <a:cubicBezTo>
                      <a:pt x="5929121" y="6567"/>
                      <a:pt x="5876733" y="5614"/>
                      <a:pt x="5824346" y="5614"/>
                    </a:cubicBezTo>
                    <a:cubicBezTo>
                      <a:pt x="5761481" y="5614"/>
                      <a:pt x="5515736" y="3709"/>
                      <a:pt x="5515736" y="3709"/>
                    </a:cubicBezTo>
                    <a:cubicBezTo>
                      <a:pt x="5465253" y="5614"/>
                      <a:pt x="5423343" y="7519"/>
                      <a:pt x="5416676" y="7519"/>
                    </a:cubicBezTo>
                    <a:cubicBezTo>
                      <a:pt x="5387149" y="7519"/>
                      <a:pt x="5364288" y="-101"/>
                      <a:pt x="5333808" y="1804"/>
                    </a:cubicBezTo>
                    <a:cubicBezTo>
                      <a:pt x="5325236" y="2757"/>
                      <a:pt x="5317616" y="3709"/>
                      <a:pt x="5309043" y="3709"/>
                    </a:cubicBezTo>
                    <a:cubicBezTo>
                      <a:pt x="5303328" y="3709"/>
                      <a:pt x="5298566" y="3709"/>
                      <a:pt x="5293803" y="2757"/>
                    </a:cubicBezTo>
                    <a:cubicBezTo>
                      <a:pt x="5230938" y="-1053"/>
                      <a:pt x="5167121" y="-101"/>
                      <a:pt x="5103303" y="852"/>
                    </a:cubicBezTo>
                    <a:cubicBezTo>
                      <a:pt x="4986146" y="1804"/>
                      <a:pt x="4868988" y="3709"/>
                      <a:pt x="4751831" y="4662"/>
                    </a:cubicBezTo>
                    <a:cubicBezTo>
                      <a:pt x="4621338" y="6567"/>
                      <a:pt x="4492751" y="8472"/>
                      <a:pt x="4362258" y="8472"/>
                    </a:cubicBezTo>
                    <a:cubicBezTo>
                      <a:pt x="4227003" y="7519"/>
                      <a:pt x="4091748" y="7519"/>
                      <a:pt x="3956493" y="7519"/>
                    </a:cubicBezTo>
                    <a:cubicBezTo>
                      <a:pt x="3841241" y="7519"/>
                      <a:pt x="3726941" y="7519"/>
                      <a:pt x="3611688" y="7519"/>
                    </a:cubicBezTo>
                    <a:cubicBezTo>
                      <a:pt x="3506913" y="7519"/>
                      <a:pt x="3402138" y="7519"/>
                      <a:pt x="3297363" y="7519"/>
                    </a:cubicBezTo>
                    <a:cubicBezTo>
                      <a:pt x="3276408" y="6567"/>
                      <a:pt x="3261168" y="3709"/>
                      <a:pt x="3257358" y="3709"/>
                    </a:cubicBezTo>
                    <a:cubicBezTo>
                      <a:pt x="3235451" y="5614"/>
                      <a:pt x="3234498" y="852"/>
                      <a:pt x="3213543" y="3709"/>
                    </a:cubicBezTo>
                    <a:cubicBezTo>
                      <a:pt x="3206876" y="4662"/>
                      <a:pt x="3068763" y="7519"/>
                      <a:pt x="3039236" y="3709"/>
                    </a:cubicBezTo>
                    <a:cubicBezTo>
                      <a:pt x="3038283" y="3709"/>
                      <a:pt x="2962083" y="4662"/>
                      <a:pt x="2960178" y="4662"/>
                    </a:cubicBezTo>
                    <a:cubicBezTo>
                      <a:pt x="2951606" y="3709"/>
                      <a:pt x="2914458" y="4662"/>
                      <a:pt x="2885883" y="6567"/>
                    </a:cubicBezTo>
                    <a:cubicBezTo>
                      <a:pt x="2865881" y="6567"/>
                      <a:pt x="2845878" y="5614"/>
                      <a:pt x="2824923" y="5614"/>
                    </a:cubicBezTo>
                    <a:cubicBezTo>
                      <a:pt x="2823018" y="5614"/>
                      <a:pt x="2821113" y="5614"/>
                      <a:pt x="2819208" y="5614"/>
                    </a:cubicBezTo>
                    <a:cubicBezTo>
                      <a:pt x="2811588" y="5614"/>
                      <a:pt x="2803016" y="4662"/>
                      <a:pt x="2794443" y="4662"/>
                    </a:cubicBezTo>
                    <a:cubicBezTo>
                      <a:pt x="2788728" y="4662"/>
                      <a:pt x="2771583" y="4662"/>
                      <a:pt x="2762058" y="5614"/>
                    </a:cubicBezTo>
                    <a:cubicBezTo>
                      <a:pt x="2757296" y="5614"/>
                      <a:pt x="2751581" y="5614"/>
                      <a:pt x="2746818" y="5614"/>
                    </a:cubicBezTo>
                    <a:cubicBezTo>
                      <a:pt x="2739198" y="4662"/>
                      <a:pt x="2732531" y="2757"/>
                      <a:pt x="2713481" y="3709"/>
                    </a:cubicBezTo>
                    <a:cubicBezTo>
                      <a:pt x="2700146" y="4662"/>
                      <a:pt x="2683953" y="5614"/>
                      <a:pt x="2667761" y="5614"/>
                    </a:cubicBezTo>
                    <a:cubicBezTo>
                      <a:pt x="2627756" y="5614"/>
                      <a:pt x="2586798" y="5614"/>
                      <a:pt x="2546793" y="5614"/>
                    </a:cubicBezTo>
                    <a:cubicBezTo>
                      <a:pt x="2497263" y="4662"/>
                      <a:pt x="2443923" y="4662"/>
                      <a:pt x="2424873" y="3709"/>
                    </a:cubicBezTo>
                    <a:cubicBezTo>
                      <a:pt x="2393441" y="2757"/>
                      <a:pt x="352233" y="4662"/>
                      <a:pt x="18858" y="8472"/>
                    </a:cubicBezTo>
                    <a:cubicBezTo>
                      <a:pt x="-251652" y="12282"/>
                      <a:pt x="2473451" y="11329"/>
                      <a:pt x="2724911" y="11329"/>
                    </a:cubicBezTo>
                    <a:cubicBezTo>
                      <a:pt x="2741103" y="12282"/>
                      <a:pt x="2757296" y="12282"/>
                      <a:pt x="2773488" y="11329"/>
                    </a:cubicBezTo>
                    <a:lnTo>
                      <a:pt x="2783966" y="11329"/>
                    </a:lnTo>
                    <a:cubicBezTo>
                      <a:pt x="3050666" y="11329"/>
                      <a:pt x="3287838" y="20854"/>
                      <a:pt x="3555491" y="17997"/>
                    </a:cubicBezTo>
                    <a:cubicBezTo>
                      <a:pt x="3745991" y="16092"/>
                      <a:pt x="3948873" y="15139"/>
                      <a:pt x="4139373" y="18949"/>
                    </a:cubicBezTo>
                    <a:cubicBezTo>
                      <a:pt x="4193666" y="19902"/>
                      <a:pt x="4267961" y="15139"/>
                      <a:pt x="4322253" y="15139"/>
                    </a:cubicBezTo>
                    <a:cubicBezTo>
                      <a:pt x="4373688" y="15139"/>
                      <a:pt x="4424171" y="13234"/>
                      <a:pt x="4475606" y="13234"/>
                    </a:cubicBezTo>
                    <a:cubicBezTo>
                      <a:pt x="4517516" y="13234"/>
                      <a:pt x="4559426" y="15139"/>
                      <a:pt x="4601336" y="15139"/>
                    </a:cubicBezTo>
                    <a:cubicBezTo>
                      <a:pt x="4656581" y="15139"/>
                      <a:pt x="4711826" y="15139"/>
                      <a:pt x="4767071" y="15139"/>
                    </a:cubicBezTo>
                    <a:cubicBezTo>
                      <a:pt x="4798503" y="15139"/>
                      <a:pt x="4828983" y="16092"/>
                      <a:pt x="4860416" y="15139"/>
                    </a:cubicBezTo>
                    <a:cubicBezTo>
                      <a:pt x="4888038" y="14187"/>
                      <a:pt x="4916613" y="11329"/>
                      <a:pt x="4944236" y="11329"/>
                    </a:cubicBezTo>
                    <a:cubicBezTo>
                      <a:pt x="4975668" y="11329"/>
                      <a:pt x="5007101" y="16092"/>
                      <a:pt x="5038533" y="16092"/>
                    </a:cubicBezTo>
                    <a:cubicBezTo>
                      <a:pt x="5148071" y="16092"/>
                      <a:pt x="5257608" y="16092"/>
                      <a:pt x="5367146" y="16092"/>
                    </a:cubicBezTo>
                    <a:cubicBezTo>
                      <a:pt x="5403341" y="16092"/>
                      <a:pt x="5441441" y="15139"/>
                      <a:pt x="5477636" y="16092"/>
                    </a:cubicBezTo>
                    <a:cubicBezTo>
                      <a:pt x="5514783" y="17044"/>
                      <a:pt x="5551931" y="18949"/>
                      <a:pt x="5589078" y="18949"/>
                    </a:cubicBezTo>
                    <a:cubicBezTo>
                      <a:pt x="5660516" y="19902"/>
                      <a:pt x="5731001" y="17997"/>
                      <a:pt x="5801486" y="17044"/>
                    </a:cubicBezTo>
                    <a:cubicBezTo>
                      <a:pt x="5865303" y="16092"/>
                      <a:pt x="5931978" y="17997"/>
                      <a:pt x="5996749" y="17997"/>
                    </a:cubicBezTo>
                    <a:cubicBezTo>
                      <a:pt x="6064376" y="17997"/>
                      <a:pt x="6132003" y="17044"/>
                      <a:pt x="6199631" y="17044"/>
                    </a:cubicBezTo>
                    <a:cubicBezTo>
                      <a:pt x="6334886" y="16092"/>
                      <a:pt x="6445376" y="11329"/>
                      <a:pt x="6580631" y="11329"/>
                    </a:cubicBezTo>
                    <a:cubicBezTo>
                      <a:pt x="6930199" y="11329"/>
                      <a:pt x="7279766" y="15139"/>
                      <a:pt x="7629333" y="16092"/>
                    </a:cubicBezTo>
                    <a:cubicBezTo>
                      <a:pt x="7833168" y="17044"/>
                      <a:pt x="7947468" y="13234"/>
                      <a:pt x="8151303" y="13234"/>
                    </a:cubicBezTo>
                    <a:cubicBezTo>
                      <a:pt x="8337041" y="13234"/>
                      <a:pt x="10502073" y="18949"/>
                      <a:pt x="10576368" y="5614"/>
                    </a:cubicBezTo>
                    <a:cubicBezTo>
                      <a:pt x="10302048" y="9424"/>
                      <a:pt x="8226551" y="5614"/>
                      <a:pt x="8086533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F2C46DD0-BC0E-884A-A785-9E6BF6B35BB0}"/>
                  </a:ext>
                </a:extLst>
              </p:cNvPr>
              <p:cNvSpPr/>
              <p:nvPr userDrawn="1"/>
            </p:nvSpPr>
            <p:spPr>
              <a:xfrm>
                <a:off x="350522" y="6695145"/>
                <a:ext cx="11795760" cy="115107"/>
              </a:xfrm>
              <a:custGeom>
                <a:avLst/>
                <a:gdLst>
                  <a:gd name="connsiteX0" fmla="*/ 8005370 w 10463772"/>
                  <a:gd name="connsiteY0" fmla="*/ 6567 h 19209"/>
                  <a:gd name="connsiteX1" fmla="*/ 7251943 w 10463772"/>
                  <a:gd name="connsiteY1" fmla="*/ 4662 h 19209"/>
                  <a:gd name="connsiteX2" fmla="*/ 7110020 w 10463772"/>
                  <a:gd name="connsiteY2" fmla="*/ 4662 h 19209"/>
                  <a:gd name="connsiteX3" fmla="*/ 6448985 w 10463772"/>
                  <a:gd name="connsiteY3" fmla="*/ 2757 h 19209"/>
                  <a:gd name="connsiteX4" fmla="*/ 6179428 w 10463772"/>
                  <a:gd name="connsiteY4" fmla="*/ 1804 h 19209"/>
                  <a:gd name="connsiteX5" fmla="*/ 6057508 w 10463772"/>
                  <a:gd name="connsiteY5" fmla="*/ 3709 h 19209"/>
                  <a:gd name="connsiteX6" fmla="*/ 5922253 w 10463772"/>
                  <a:gd name="connsiteY6" fmla="*/ 5614 h 19209"/>
                  <a:gd name="connsiteX7" fmla="*/ 5766995 w 10463772"/>
                  <a:gd name="connsiteY7" fmla="*/ 5614 h 19209"/>
                  <a:gd name="connsiteX8" fmla="*/ 5461243 w 10463772"/>
                  <a:gd name="connsiteY8" fmla="*/ 3709 h 19209"/>
                  <a:gd name="connsiteX9" fmla="*/ 5363135 w 10463772"/>
                  <a:gd name="connsiteY9" fmla="*/ 7519 h 19209"/>
                  <a:gd name="connsiteX10" fmla="*/ 5280268 w 10463772"/>
                  <a:gd name="connsiteY10" fmla="*/ 1804 h 19209"/>
                  <a:gd name="connsiteX11" fmla="*/ 5255503 w 10463772"/>
                  <a:gd name="connsiteY11" fmla="*/ 3709 h 19209"/>
                  <a:gd name="connsiteX12" fmla="*/ 5240263 w 10463772"/>
                  <a:gd name="connsiteY12" fmla="*/ 2757 h 19209"/>
                  <a:gd name="connsiteX13" fmla="*/ 5051668 w 10463772"/>
                  <a:gd name="connsiteY13" fmla="*/ 852 h 19209"/>
                  <a:gd name="connsiteX14" fmla="*/ 4704006 w 10463772"/>
                  <a:gd name="connsiteY14" fmla="*/ 4662 h 19209"/>
                  <a:gd name="connsiteX15" fmla="*/ 4318243 w 10463772"/>
                  <a:gd name="connsiteY15" fmla="*/ 8472 h 19209"/>
                  <a:gd name="connsiteX16" fmla="*/ 3917240 w 10463772"/>
                  <a:gd name="connsiteY16" fmla="*/ 7519 h 19209"/>
                  <a:gd name="connsiteX17" fmla="*/ 3576245 w 10463772"/>
                  <a:gd name="connsiteY17" fmla="*/ 7519 h 19209"/>
                  <a:gd name="connsiteX18" fmla="*/ 3264778 w 10463772"/>
                  <a:gd name="connsiteY18" fmla="*/ 7519 h 19209"/>
                  <a:gd name="connsiteX19" fmla="*/ 3224773 w 10463772"/>
                  <a:gd name="connsiteY19" fmla="*/ 3709 h 19209"/>
                  <a:gd name="connsiteX20" fmla="*/ 3180958 w 10463772"/>
                  <a:gd name="connsiteY20" fmla="*/ 3709 h 19209"/>
                  <a:gd name="connsiteX21" fmla="*/ 3008555 w 10463772"/>
                  <a:gd name="connsiteY21" fmla="*/ 3709 h 19209"/>
                  <a:gd name="connsiteX22" fmla="*/ 2930450 w 10463772"/>
                  <a:gd name="connsiteY22" fmla="*/ 4662 h 19209"/>
                  <a:gd name="connsiteX23" fmla="*/ 2857108 w 10463772"/>
                  <a:gd name="connsiteY23" fmla="*/ 6567 h 19209"/>
                  <a:gd name="connsiteX24" fmla="*/ 2797100 w 10463772"/>
                  <a:gd name="connsiteY24" fmla="*/ 5614 h 19209"/>
                  <a:gd name="connsiteX25" fmla="*/ 2791385 w 10463772"/>
                  <a:gd name="connsiteY25" fmla="*/ 5614 h 19209"/>
                  <a:gd name="connsiteX26" fmla="*/ 2766620 w 10463772"/>
                  <a:gd name="connsiteY26" fmla="*/ 4662 h 19209"/>
                  <a:gd name="connsiteX27" fmla="*/ 2734235 w 10463772"/>
                  <a:gd name="connsiteY27" fmla="*/ 5614 h 19209"/>
                  <a:gd name="connsiteX28" fmla="*/ 2718995 w 10463772"/>
                  <a:gd name="connsiteY28" fmla="*/ 5614 h 19209"/>
                  <a:gd name="connsiteX29" fmla="*/ 2685658 w 10463772"/>
                  <a:gd name="connsiteY29" fmla="*/ 3709 h 19209"/>
                  <a:gd name="connsiteX30" fmla="*/ 2640890 w 10463772"/>
                  <a:gd name="connsiteY30" fmla="*/ 5614 h 19209"/>
                  <a:gd name="connsiteX31" fmla="*/ 2520875 w 10463772"/>
                  <a:gd name="connsiteY31" fmla="*/ 5614 h 19209"/>
                  <a:gd name="connsiteX32" fmla="*/ 2399908 w 10463772"/>
                  <a:gd name="connsiteY32" fmla="*/ 3709 h 19209"/>
                  <a:gd name="connsiteX33" fmla="*/ 18658 w 10463772"/>
                  <a:gd name="connsiteY33" fmla="*/ 8472 h 19209"/>
                  <a:gd name="connsiteX34" fmla="*/ 2696135 w 10463772"/>
                  <a:gd name="connsiteY34" fmla="*/ 11329 h 19209"/>
                  <a:gd name="connsiteX35" fmla="*/ 2743760 w 10463772"/>
                  <a:gd name="connsiteY35" fmla="*/ 11329 h 19209"/>
                  <a:gd name="connsiteX36" fmla="*/ 2754238 w 10463772"/>
                  <a:gd name="connsiteY36" fmla="*/ 11329 h 19209"/>
                  <a:gd name="connsiteX37" fmla="*/ 3518143 w 10463772"/>
                  <a:gd name="connsiteY37" fmla="*/ 17997 h 19209"/>
                  <a:gd name="connsiteX38" fmla="*/ 4096310 w 10463772"/>
                  <a:gd name="connsiteY38" fmla="*/ 18950 h 19209"/>
                  <a:gd name="connsiteX39" fmla="*/ 4277285 w 10463772"/>
                  <a:gd name="connsiteY39" fmla="*/ 15139 h 19209"/>
                  <a:gd name="connsiteX40" fmla="*/ 4428733 w 10463772"/>
                  <a:gd name="connsiteY40" fmla="*/ 13234 h 19209"/>
                  <a:gd name="connsiteX41" fmla="*/ 4552558 w 10463772"/>
                  <a:gd name="connsiteY41" fmla="*/ 15139 h 19209"/>
                  <a:gd name="connsiteX42" fmla="*/ 4716388 w 10463772"/>
                  <a:gd name="connsiteY42" fmla="*/ 15139 h 19209"/>
                  <a:gd name="connsiteX43" fmla="*/ 4808781 w 10463772"/>
                  <a:gd name="connsiteY43" fmla="*/ 15139 h 19209"/>
                  <a:gd name="connsiteX44" fmla="*/ 4891648 w 10463772"/>
                  <a:gd name="connsiteY44" fmla="*/ 11329 h 19209"/>
                  <a:gd name="connsiteX45" fmla="*/ 4984993 w 10463772"/>
                  <a:gd name="connsiteY45" fmla="*/ 16092 h 19209"/>
                  <a:gd name="connsiteX46" fmla="*/ 5309795 w 10463772"/>
                  <a:gd name="connsiteY46" fmla="*/ 16092 h 19209"/>
                  <a:gd name="connsiteX47" fmla="*/ 5419333 w 10463772"/>
                  <a:gd name="connsiteY47" fmla="*/ 16092 h 19209"/>
                  <a:gd name="connsiteX48" fmla="*/ 5529823 w 10463772"/>
                  <a:gd name="connsiteY48" fmla="*/ 18950 h 19209"/>
                  <a:gd name="connsiteX49" fmla="*/ 5740325 w 10463772"/>
                  <a:gd name="connsiteY49" fmla="*/ 17044 h 19209"/>
                  <a:gd name="connsiteX50" fmla="*/ 5932731 w 10463772"/>
                  <a:gd name="connsiteY50" fmla="*/ 17997 h 19209"/>
                  <a:gd name="connsiteX51" fmla="*/ 6133708 w 10463772"/>
                  <a:gd name="connsiteY51" fmla="*/ 17044 h 19209"/>
                  <a:gd name="connsiteX52" fmla="*/ 6510898 w 10463772"/>
                  <a:gd name="connsiteY52" fmla="*/ 11329 h 19209"/>
                  <a:gd name="connsiteX53" fmla="*/ 7548170 w 10463772"/>
                  <a:gd name="connsiteY53" fmla="*/ 16092 h 19209"/>
                  <a:gd name="connsiteX54" fmla="*/ 8064425 w 10463772"/>
                  <a:gd name="connsiteY54" fmla="*/ 13234 h 19209"/>
                  <a:gd name="connsiteX55" fmla="*/ 10463772 w 10463772"/>
                  <a:gd name="connsiteY55" fmla="*/ 5614 h 19209"/>
                  <a:gd name="connsiteX56" fmla="*/ 8005370 w 10463772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463772" h="19209">
                    <a:moveTo>
                      <a:pt x="8005370" y="6567"/>
                    </a:moveTo>
                    <a:cubicBezTo>
                      <a:pt x="7737718" y="8472"/>
                      <a:pt x="7519595" y="4662"/>
                      <a:pt x="7251943" y="4662"/>
                    </a:cubicBezTo>
                    <a:cubicBezTo>
                      <a:pt x="7204318" y="4662"/>
                      <a:pt x="7156693" y="4662"/>
                      <a:pt x="7110020" y="4662"/>
                    </a:cubicBezTo>
                    <a:cubicBezTo>
                      <a:pt x="6889993" y="3709"/>
                      <a:pt x="6669013" y="3709"/>
                      <a:pt x="6448985" y="2757"/>
                    </a:cubicBezTo>
                    <a:cubicBezTo>
                      <a:pt x="6359450" y="2757"/>
                      <a:pt x="6269915" y="1804"/>
                      <a:pt x="6179428" y="1804"/>
                    </a:cubicBezTo>
                    <a:cubicBezTo>
                      <a:pt x="6138470" y="1804"/>
                      <a:pt x="6097513" y="3709"/>
                      <a:pt x="6057508" y="3709"/>
                    </a:cubicBezTo>
                    <a:cubicBezTo>
                      <a:pt x="6012740" y="4662"/>
                      <a:pt x="5967020" y="5614"/>
                      <a:pt x="5922253" y="5614"/>
                    </a:cubicBezTo>
                    <a:cubicBezTo>
                      <a:pt x="5870818" y="6567"/>
                      <a:pt x="5818431" y="5614"/>
                      <a:pt x="5766995" y="5614"/>
                    </a:cubicBezTo>
                    <a:cubicBezTo>
                      <a:pt x="5705083" y="5614"/>
                      <a:pt x="5461243" y="3709"/>
                      <a:pt x="5461243" y="3709"/>
                    </a:cubicBezTo>
                    <a:cubicBezTo>
                      <a:pt x="5411713" y="5614"/>
                      <a:pt x="5369803" y="7519"/>
                      <a:pt x="5363135" y="7519"/>
                    </a:cubicBezTo>
                    <a:cubicBezTo>
                      <a:pt x="5333608" y="7519"/>
                      <a:pt x="5311700" y="-100"/>
                      <a:pt x="5280268" y="1804"/>
                    </a:cubicBezTo>
                    <a:cubicBezTo>
                      <a:pt x="5271695" y="2757"/>
                      <a:pt x="5264075" y="3709"/>
                      <a:pt x="5255503" y="3709"/>
                    </a:cubicBezTo>
                    <a:cubicBezTo>
                      <a:pt x="5250740" y="3709"/>
                      <a:pt x="5245025" y="3709"/>
                      <a:pt x="5240263" y="2757"/>
                    </a:cubicBezTo>
                    <a:cubicBezTo>
                      <a:pt x="5177398" y="-1053"/>
                      <a:pt x="5114533" y="-100"/>
                      <a:pt x="5051668" y="852"/>
                    </a:cubicBezTo>
                    <a:cubicBezTo>
                      <a:pt x="4935463" y="1804"/>
                      <a:pt x="4820210" y="3709"/>
                      <a:pt x="4704006" y="4662"/>
                    </a:cubicBezTo>
                    <a:cubicBezTo>
                      <a:pt x="4575418" y="6567"/>
                      <a:pt x="4446830" y="8472"/>
                      <a:pt x="4318243" y="8472"/>
                    </a:cubicBezTo>
                    <a:cubicBezTo>
                      <a:pt x="4184893" y="7519"/>
                      <a:pt x="4050590" y="7519"/>
                      <a:pt x="3917240" y="7519"/>
                    </a:cubicBezTo>
                    <a:cubicBezTo>
                      <a:pt x="3803893" y="7519"/>
                      <a:pt x="3689593" y="7519"/>
                      <a:pt x="3576245" y="7519"/>
                    </a:cubicBezTo>
                    <a:cubicBezTo>
                      <a:pt x="3472423" y="7519"/>
                      <a:pt x="3368600" y="7519"/>
                      <a:pt x="3264778" y="7519"/>
                    </a:cubicBezTo>
                    <a:cubicBezTo>
                      <a:pt x="3243823" y="6567"/>
                      <a:pt x="3228583" y="3709"/>
                      <a:pt x="3224773" y="3709"/>
                    </a:cubicBezTo>
                    <a:cubicBezTo>
                      <a:pt x="3202865" y="5614"/>
                      <a:pt x="3202865" y="852"/>
                      <a:pt x="3180958" y="3709"/>
                    </a:cubicBezTo>
                    <a:cubicBezTo>
                      <a:pt x="3174290" y="4662"/>
                      <a:pt x="3038083" y="7519"/>
                      <a:pt x="3008555" y="3709"/>
                    </a:cubicBezTo>
                    <a:cubicBezTo>
                      <a:pt x="3007603" y="3709"/>
                      <a:pt x="2932355" y="4662"/>
                      <a:pt x="2930450" y="4662"/>
                    </a:cubicBezTo>
                    <a:cubicBezTo>
                      <a:pt x="2921878" y="3709"/>
                      <a:pt x="2885683" y="4662"/>
                      <a:pt x="2857108" y="6567"/>
                    </a:cubicBezTo>
                    <a:cubicBezTo>
                      <a:pt x="2837105" y="6567"/>
                      <a:pt x="2817103" y="5614"/>
                      <a:pt x="2797100" y="5614"/>
                    </a:cubicBezTo>
                    <a:cubicBezTo>
                      <a:pt x="2795195" y="5614"/>
                      <a:pt x="2793290" y="5614"/>
                      <a:pt x="2791385" y="5614"/>
                    </a:cubicBezTo>
                    <a:cubicBezTo>
                      <a:pt x="2783765" y="5614"/>
                      <a:pt x="2775193" y="4662"/>
                      <a:pt x="2766620" y="4662"/>
                    </a:cubicBezTo>
                    <a:cubicBezTo>
                      <a:pt x="2760905" y="4662"/>
                      <a:pt x="2743760" y="4662"/>
                      <a:pt x="2734235" y="5614"/>
                    </a:cubicBezTo>
                    <a:cubicBezTo>
                      <a:pt x="2729473" y="5614"/>
                      <a:pt x="2723758" y="5614"/>
                      <a:pt x="2718995" y="5614"/>
                    </a:cubicBezTo>
                    <a:cubicBezTo>
                      <a:pt x="2711375" y="4662"/>
                      <a:pt x="2704708" y="2757"/>
                      <a:pt x="2685658" y="3709"/>
                    </a:cubicBezTo>
                    <a:cubicBezTo>
                      <a:pt x="2672323" y="4662"/>
                      <a:pt x="2656130" y="5614"/>
                      <a:pt x="2640890" y="5614"/>
                    </a:cubicBezTo>
                    <a:cubicBezTo>
                      <a:pt x="2600885" y="5614"/>
                      <a:pt x="2560880" y="5614"/>
                      <a:pt x="2520875" y="5614"/>
                    </a:cubicBezTo>
                    <a:cubicBezTo>
                      <a:pt x="2471345" y="4662"/>
                      <a:pt x="2418958" y="4662"/>
                      <a:pt x="2399908" y="3709"/>
                    </a:cubicBezTo>
                    <a:cubicBezTo>
                      <a:pt x="2368475" y="2757"/>
                      <a:pt x="349175" y="4662"/>
                      <a:pt x="18658" y="8472"/>
                    </a:cubicBezTo>
                    <a:cubicBezTo>
                      <a:pt x="-248995" y="12282"/>
                      <a:pt x="2447533" y="11329"/>
                      <a:pt x="2696135" y="11329"/>
                    </a:cubicBezTo>
                    <a:cubicBezTo>
                      <a:pt x="2712328" y="12282"/>
                      <a:pt x="2728520" y="12282"/>
                      <a:pt x="2743760" y="11329"/>
                    </a:cubicBezTo>
                    <a:lnTo>
                      <a:pt x="2754238" y="11329"/>
                    </a:lnTo>
                    <a:cubicBezTo>
                      <a:pt x="3018080" y="11329"/>
                      <a:pt x="3252395" y="20854"/>
                      <a:pt x="3518143" y="17997"/>
                    </a:cubicBezTo>
                    <a:cubicBezTo>
                      <a:pt x="3706738" y="16092"/>
                      <a:pt x="3907715" y="15139"/>
                      <a:pt x="4096310" y="18950"/>
                    </a:cubicBezTo>
                    <a:cubicBezTo>
                      <a:pt x="4149650" y="19902"/>
                      <a:pt x="4223945" y="15139"/>
                      <a:pt x="4277285" y="15139"/>
                    </a:cubicBezTo>
                    <a:cubicBezTo>
                      <a:pt x="4327768" y="15139"/>
                      <a:pt x="4378250" y="13234"/>
                      <a:pt x="4428733" y="13234"/>
                    </a:cubicBezTo>
                    <a:cubicBezTo>
                      <a:pt x="4469690" y="13234"/>
                      <a:pt x="4511600" y="15139"/>
                      <a:pt x="4552558" y="15139"/>
                    </a:cubicBezTo>
                    <a:cubicBezTo>
                      <a:pt x="4606850" y="15139"/>
                      <a:pt x="4662095" y="15139"/>
                      <a:pt x="4716388" y="15139"/>
                    </a:cubicBezTo>
                    <a:cubicBezTo>
                      <a:pt x="4746868" y="15139"/>
                      <a:pt x="4778300" y="16092"/>
                      <a:pt x="4808781" y="15139"/>
                    </a:cubicBezTo>
                    <a:cubicBezTo>
                      <a:pt x="4836403" y="14187"/>
                      <a:pt x="4864025" y="11329"/>
                      <a:pt x="4891648" y="11329"/>
                    </a:cubicBezTo>
                    <a:cubicBezTo>
                      <a:pt x="4923081" y="11329"/>
                      <a:pt x="4954513" y="16092"/>
                      <a:pt x="4984993" y="16092"/>
                    </a:cubicBezTo>
                    <a:cubicBezTo>
                      <a:pt x="5093578" y="16092"/>
                      <a:pt x="5202163" y="16092"/>
                      <a:pt x="5309795" y="16092"/>
                    </a:cubicBezTo>
                    <a:cubicBezTo>
                      <a:pt x="5345990" y="16092"/>
                      <a:pt x="5383138" y="15139"/>
                      <a:pt x="5419333" y="16092"/>
                    </a:cubicBezTo>
                    <a:cubicBezTo>
                      <a:pt x="5456481" y="17044"/>
                      <a:pt x="5492675" y="18950"/>
                      <a:pt x="5529823" y="18950"/>
                    </a:cubicBezTo>
                    <a:cubicBezTo>
                      <a:pt x="5600308" y="19902"/>
                      <a:pt x="5669840" y="17997"/>
                      <a:pt x="5740325" y="17044"/>
                    </a:cubicBezTo>
                    <a:cubicBezTo>
                      <a:pt x="5803190" y="16092"/>
                      <a:pt x="5868913" y="17997"/>
                      <a:pt x="5932731" y="17997"/>
                    </a:cubicBezTo>
                    <a:cubicBezTo>
                      <a:pt x="5999406" y="17997"/>
                      <a:pt x="6067033" y="17044"/>
                      <a:pt x="6133708" y="17044"/>
                    </a:cubicBezTo>
                    <a:cubicBezTo>
                      <a:pt x="6268010" y="16092"/>
                      <a:pt x="6376595" y="11329"/>
                      <a:pt x="6510898" y="11329"/>
                    </a:cubicBezTo>
                    <a:cubicBezTo>
                      <a:pt x="6856656" y="11329"/>
                      <a:pt x="7202413" y="15139"/>
                      <a:pt x="7548170" y="16092"/>
                    </a:cubicBezTo>
                    <a:cubicBezTo>
                      <a:pt x="7750100" y="17044"/>
                      <a:pt x="7862495" y="13234"/>
                      <a:pt x="8064425" y="13234"/>
                    </a:cubicBezTo>
                    <a:cubicBezTo>
                      <a:pt x="8248258" y="13234"/>
                      <a:pt x="10391383" y="18950"/>
                      <a:pt x="10463772" y="5614"/>
                    </a:cubicBezTo>
                    <a:cubicBezTo>
                      <a:pt x="10198025" y="9425"/>
                      <a:pt x="8144435" y="6567"/>
                      <a:pt x="8005370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C2E27F16-EF3C-DC41-8F0E-33C26EB7A008}"/>
                  </a:ext>
                </a:extLst>
              </p:cNvPr>
              <p:cNvSpPr/>
              <p:nvPr userDrawn="1"/>
            </p:nvSpPr>
            <p:spPr>
              <a:xfrm>
                <a:off x="448587" y="288349"/>
                <a:ext cx="210335" cy="6060154"/>
              </a:xfrm>
              <a:custGeom>
                <a:avLst/>
                <a:gdLst>
                  <a:gd name="connsiteX0" fmla="*/ 15500 w 22066"/>
                  <a:gd name="connsiteY0" fmla="*/ 4286655 h 5604914"/>
                  <a:gd name="connsiteX1" fmla="*/ 17405 w 22066"/>
                  <a:gd name="connsiteY1" fmla="*/ 3882795 h 5604914"/>
                  <a:gd name="connsiteX2" fmla="*/ 17405 w 22066"/>
                  <a:gd name="connsiteY2" fmla="*/ 3806595 h 5604914"/>
                  <a:gd name="connsiteX3" fmla="*/ 19310 w 22066"/>
                  <a:gd name="connsiteY3" fmla="*/ 3452265 h 5604914"/>
                  <a:gd name="connsiteX4" fmla="*/ 20262 w 22066"/>
                  <a:gd name="connsiteY4" fmla="*/ 3308438 h 5604914"/>
                  <a:gd name="connsiteX5" fmla="*/ 18357 w 22066"/>
                  <a:gd name="connsiteY5" fmla="*/ 3243668 h 5604914"/>
                  <a:gd name="connsiteX6" fmla="*/ 16452 w 22066"/>
                  <a:gd name="connsiteY6" fmla="*/ 3171278 h 5604914"/>
                  <a:gd name="connsiteX7" fmla="*/ 16452 w 22066"/>
                  <a:gd name="connsiteY7" fmla="*/ 3088410 h 5604914"/>
                  <a:gd name="connsiteX8" fmla="*/ 18357 w 22066"/>
                  <a:gd name="connsiteY8" fmla="*/ 2924580 h 5604914"/>
                  <a:gd name="connsiteX9" fmla="*/ 14547 w 22066"/>
                  <a:gd name="connsiteY9" fmla="*/ 2872193 h 5604914"/>
                  <a:gd name="connsiteX10" fmla="*/ 20262 w 22066"/>
                  <a:gd name="connsiteY10" fmla="*/ 2828378 h 5604914"/>
                  <a:gd name="connsiteX11" fmla="*/ 18357 w 22066"/>
                  <a:gd name="connsiteY11" fmla="*/ 2815043 h 5604914"/>
                  <a:gd name="connsiteX12" fmla="*/ 19310 w 22066"/>
                  <a:gd name="connsiteY12" fmla="*/ 2806470 h 5604914"/>
                  <a:gd name="connsiteX13" fmla="*/ 21215 w 22066"/>
                  <a:gd name="connsiteY13" fmla="*/ 2705505 h 5604914"/>
                  <a:gd name="connsiteX14" fmla="*/ 17405 w 22066"/>
                  <a:gd name="connsiteY14" fmla="*/ 2519768 h 5604914"/>
                  <a:gd name="connsiteX15" fmla="*/ 13595 w 22066"/>
                  <a:gd name="connsiteY15" fmla="*/ 2313075 h 5604914"/>
                  <a:gd name="connsiteX16" fmla="*/ 14547 w 22066"/>
                  <a:gd name="connsiteY16" fmla="*/ 2097810 h 5604914"/>
                  <a:gd name="connsiteX17" fmla="*/ 14547 w 22066"/>
                  <a:gd name="connsiteY17" fmla="*/ 1914930 h 5604914"/>
                  <a:gd name="connsiteX18" fmla="*/ 14547 w 22066"/>
                  <a:gd name="connsiteY18" fmla="*/ 1748243 h 5604914"/>
                  <a:gd name="connsiteX19" fmla="*/ 18357 w 22066"/>
                  <a:gd name="connsiteY19" fmla="*/ 1727288 h 5604914"/>
                  <a:gd name="connsiteX20" fmla="*/ 18357 w 22066"/>
                  <a:gd name="connsiteY20" fmla="*/ 1703475 h 5604914"/>
                  <a:gd name="connsiteX21" fmla="*/ 18357 w 22066"/>
                  <a:gd name="connsiteY21" fmla="*/ 1611083 h 5604914"/>
                  <a:gd name="connsiteX22" fmla="*/ 17405 w 22066"/>
                  <a:gd name="connsiteY22" fmla="*/ 1569173 h 5604914"/>
                  <a:gd name="connsiteX23" fmla="*/ 15500 w 22066"/>
                  <a:gd name="connsiteY23" fmla="*/ 1530120 h 5604914"/>
                  <a:gd name="connsiteX24" fmla="*/ 16452 w 22066"/>
                  <a:gd name="connsiteY24" fmla="*/ 1497735 h 5604914"/>
                  <a:gd name="connsiteX25" fmla="*/ 16452 w 22066"/>
                  <a:gd name="connsiteY25" fmla="*/ 1494878 h 5604914"/>
                  <a:gd name="connsiteX26" fmla="*/ 17405 w 22066"/>
                  <a:gd name="connsiteY26" fmla="*/ 1481543 h 5604914"/>
                  <a:gd name="connsiteX27" fmla="*/ 16452 w 22066"/>
                  <a:gd name="connsiteY27" fmla="*/ 1464398 h 5604914"/>
                  <a:gd name="connsiteX28" fmla="*/ 16452 w 22066"/>
                  <a:gd name="connsiteY28" fmla="*/ 1455825 h 5604914"/>
                  <a:gd name="connsiteX29" fmla="*/ 18357 w 22066"/>
                  <a:gd name="connsiteY29" fmla="*/ 1437728 h 5604914"/>
                  <a:gd name="connsiteX30" fmla="*/ 16452 w 22066"/>
                  <a:gd name="connsiteY30" fmla="*/ 1413915 h 5604914"/>
                  <a:gd name="connsiteX31" fmla="*/ 16452 w 22066"/>
                  <a:gd name="connsiteY31" fmla="*/ 1350098 h 5604914"/>
                  <a:gd name="connsiteX32" fmla="*/ 18357 w 22066"/>
                  <a:gd name="connsiteY32" fmla="*/ 1285328 h 5604914"/>
                  <a:gd name="connsiteX33" fmla="*/ 13595 w 22066"/>
                  <a:gd name="connsiteY33" fmla="*/ 9930 h 5604914"/>
                  <a:gd name="connsiteX34" fmla="*/ 7880 w 22066"/>
                  <a:gd name="connsiteY34" fmla="*/ 1444395 h 5604914"/>
                  <a:gd name="connsiteX35" fmla="*/ 7880 w 22066"/>
                  <a:gd name="connsiteY35" fmla="*/ 1470113 h 5604914"/>
                  <a:gd name="connsiteX36" fmla="*/ 7880 w 22066"/>
                  <a:gd name="connsiteY36" fmla="*/ 1475828 h 5604914"/>
                  <a:gd name="connsiteX37" fmla="*/ 1212 w 22066"/>
                  <a:gd name="connsiteY37" fmla="*/ 1884450 h 5604914"/>
                  <a:gd name="connsiteX38" fmla="*/ 260 w 22066"/>
                  <a:gd name="connsiteY38" fmla="*/ 2194013 h 5604914"/>
                  <a:gd name="connsiteX39" fmla="*/ 4070 w 22066"/>
                  <a:gd name="connsiteY39" fmla="*/ 2291168 h 5604914"/>
                  <a:gd name="connsiteX40" fmla="*/ 5975 w 22066"/>
                  <a:gd name="connsiteY40" fmla="*/ 2372130 h 5604914"/>
                  <a:gd name="connsiteX41" fmla="*/ 4070 w 22066"/>
                  <a:gd name="connsiteY41" fmla="*/ 2438805 h 5604914"/>
                  <a:gd name="connsiteX42" fmla="*/ 4070 w 22066"/>
                  <a:gd name="connsiteY42" fmla="*/ 2526435 h 5604914"/>
                  <a:gd name="connsiteX43" fmla="*/ 4070 w 22066"/>
                  <a:gd name="connsiteY43" fmla="*/ 2575965 h 5604914"/>
                  <a:gd name="connsiteX44" fmla="*/ 7880 w 22066"/>
                  <a:gd name="connsiteY44" fmla="*/ 2620733 h 5604914"/>
                  <a:gd name="connsiteX45" fmla="*/ 3117 w 22066"/>
                  <a:gd name="connsiteY45" fmla="*/ 2671215 h 5604914"/>
                  <a:gd name="connsiteX46" fmla="*/ 3117 w 22066"/>
                  <a:gd name="connsiteY46" fmla="*/ 2845523 h 5604914"/>
                  <a:gd name="connsiteX47" fmla="*/ 3117 w 22066"/>
                  <a:gd name="connsiteY47" fmla="*/ 2904578 h 5604914"/>
                  <a:gd name="connsiteX48" fmla="*/ 260 w 22066"/>
                  <a:gd name="connsiteY48" fmla="*/ 2963633 h 5604914"/>
                  <a:gd name="connsiteX49" fmla="*/ 2165 w 22066"/>
                  <a:gd name="connsiteY49" fmla="*/ 3076028 h 5604914"/>
                  <a:gd name="connsiteX50" fmla="*/ 1212 w 22066"/>
                  <a:gd name="connsiteY50" fmla="*/ 3178898 h 5604914"/>
                  <a:gd name="connsiteX51" fmla="*/ 2165 w 22066"/>
                  <a:gd name="connsiteY51" fmla="*/ 3286530 h 5604914"/>
                  <a:gd name="connsiteX52" fmla="*/ 7880 w 22066"/>
                  <a:gd name="connsiteY52" fmla="*/ 3488460 h 5604914"/>
                  <a:gd name="connsiteX53" fmla="*/ 3117 w 22066"/>
                  <a:gd name="connsiteY53" fmla="*/ 4043768 h 5604914"/>
                  <a:gd name="connsiteX54" fmla="*/ 5975 w 22066"/>
                  <a:gd name="connsiteY54" fmla="*/ 4319993 h 5604914"/>
                  <a:gd name="connsiteX55" fmla="*/ 13595 w 22066"/>
                  <a:gd name="connsiteY55" fmla="*/ 5604915 h 5604914"/>
                  <a:gd name="connsiteX56" fmla="*/ 15500 w 22066"/>
                  <a:gd name="connsiteY56" fmla="*/ 4286655 h 5604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2066" h="5604914">
                    <a:moveTo>
                      <a:pt x="15500" y="4286655"/>
                    </a:moveTo>
                    <a:cubicBezTo>
                      <a:pt x="13595" y="4142828"/>
                      <a:pt x="17405" y="4026623"/>
                      <a:pt x="17405" y="3882795"/>
                    </a:cubicBezTo>
                    <a:cubicBezTo>
                      <a:pt x="17405" y="3857078"/>
                      <a:pt x="17405" y="3832313"/>
                      <a:pt x="17405" y="3806595"/>
                    </a:cubicBezTo>
                    <a:cubicBezTo>
                      <a:pt x="18357" y="3688485"/>
                      <a:pt x="18357" y="3570375"/>
                      <a:pt x="19310" y="3452265"/>
                    </a:cubicBezTo>
                    <a:cubicBezTo>
                      <a:pt x="19310" y="3404640"/>
                      <a:pt x="20262" y="3356063"/>
                      <a:pt x="20262" y="3308438"/>
                    </a:cubicBezTo>
                    <a:cubicBezTo>
                      <a:pt x="20262" y="3286530"/>
                      <a:pt x="18357" y="3264623"/>
                      <a:pt x="18357" y="3243668"/>
                    </a:cubicBezTo>
                    <a:cubicBezTo>
                      <a:pt x="17405" y="3219855"/>
                      <a:pt x="16452" y="3195090"/>
                      <a:pt x="16452" y="3171278"/>
                    </a:cubicBezTo>
                    <a:cubicBezTo>
                      <a:pt x="15500" y="3143655"/>
                      <a:pt x="16452" y="3116033"/>
                      <a:pt x="16452" y="3088410"/>
                    </a:cubicBezTo>
                    <a:cubicBezTo>
                      <a:pt x="16452" y="3055073"/>
                      <a:pt x="18357" y="2924580"/>
                      <a:pt x="18357" y="2924580"/>
                    </a:cubicBezTo>
                    <a:cubicBezTo>
                      <a:pt x="16452" y="2897910"/>
                      <a:pt x="14547" y="2875050"/>
                      <a:pt x="14547" y="2872193"/>
                    </a:cubicBezTo>
                    <a:cubicBezTo>
                      <a:pt x="14547" y="2856000"/>
                      <a:pt x="22167" y="2844570"/>
                      <a:pt x="20262" y="2828378"/>
                    </a:cubicBezTo>
                    <a:cubicBezTo>
                      <a:pt x="19310" y="2823615"/>
                      <a:pt x="18357" y="2819805"/>
                      <a:pt x="18357" y="2815043"/>
                    </a:cubicBezTo>
                    <a:cubicBezTo>
                      <a:pt x="18357" y="2812185"/>
                      <a:pt x="18357" y="2809328"/>
                      <a:pt x="19310" y="2806470"/>
                    </a:cubicBezTo>
                    <a:cubicBezTo>
                      <a:pt x="23120" y="2773133"/>
                      <a:pt x="22167" y="2738843"/>
                      <a:pt x="21215" y="2705505"/>
                    </a:cubicBezTo>
                    <a:cubicBezTo>
                      <a:pt x="20262" y="2643593"/>
                      <a:pt x="18357" y="2581680"/>
                      <a:pt x="17405" y="2519768"/>
                    </a:cubicBezTo>
                    <a:cubicBezTo>
                      <a:pt x="15500" y="2451188"/>
                      <a:pt x="13595" y="2382608"/>
                      <a:pt x="13595" y="2313075"/>
                    </a:cubicBezTo>
                    <a:cubicBezTo>
                      <a:pt x="14547" y="2241638"/>
                      <a:pt x="14547" y="2170200"/>
                      <a:pt x="14547" y="2097810"/>
                    </a:cubicBezTo>
                    <a:cubicBezTo>
                      <a:pt x="14547" y="2036850"/>
                      <a:pt x="14547" y="1975890"/>
                      <a:pt x="14547" y="1914930"/>
                    </a:cubicBezTo>
                    <a:cubicBezTo>
                      <a:pt x="14547" y="1859685"/>
                      <a:pt x="14547" y="1803488"/>
                      <a:pt x="14547" y="1748243"/>
                    </a:cubicBezTo>
                    <a:cubicBezTo>
                      <a:pt x="15500" y="1736813"/>
                      <a:pt x="18357" y="1729193"/>
                      <a:pt x="18357" y="1727288"/>
                    </a:cubicBezTo>
                    <a:cubicBezTo>
                      <a:pt x="16452" y="1715858"/>
                      <a:pt x="21215" y="1715858"/>
                      <a:pt x="18357" y="1703475"/>
                    </a:cubicBezTo>
                    <a:cubicBezTo>
                      <a:pt x="17405" y="1699665"/>
                      <a:pt x="14547" y="1627275"/>
                      <a:pt x="18357" y="1611083"/>
                    </a:cubicBezTo>
                    <a:cubicBezTo>
                      <a:pt x="18357" y="1610130"/>
                      <a:pt x="17405" y="1570125"/>
                      <a:pt x="17405" y="1569173"/>
                    </a:cubicBezTo>
                    <a:cubicBezTo>
                      <a:pt x="18357" y="1564410"/>
                      <a:pt x="17405" y="1545360"/>
                      <a:pt x="15500" y="1530120"/>
                    </a:cubicBezTo>
                    <a:cubicBezTo>
                      <a:pt x="15500" y="1519643"/>
                      <a:pt x="16452" y="1509165"/>
                      <a:pt x="16452" y="1497735"/>
                    </a:cubicBezTo>
                    <a:cubicBezTo>
                      <a:pt x="16452" y="1496783"/>
                      <a:pt x="16452" y="1495830"/>
                      <a:pt x="16452" y="1494878"/>
                    </a:cubicBezTo>
                    <a:cubicBezTo>
                      <a:pt x="16452" y="1491068"/>
                      <a:pt x="17405" y="1486305"/>
                      <a:pt x="17405" y="1481543"/>
                    </a:cubicBezTo>
                    <a:cubicBezTo>
                      <a:pt x="17405" y="1478685"/>
                      <a:pt x="17405" y="1469160"/>
                      <a:pt x="16452" y="1464398"/>
                    </a:cubicBezTo>
                    <a:cubicBezTo>
                      <a:pt x="16452" y="1461540"/>
                      <a:pt x="16452" y="1458683"/>
                      <a:pt x="16452" y="1455825"/>
                    </a:cubicBezTo>
                    <a:cubicBezTo>
                      <a:pt x="17405" y="1452015"/>
                      <a:pt x="19310" y="1448205"/>
                      <a:pt x="18357" y="1437728"/>
                    </a:cubicBezTo>
                    <a:cubicBezTo>
                      <a:pt x="17405" y="1430108"/>
                      <a:pt x="16452" y="1421535"/>
                      <a:pt x="16452" y="1413915"/>
                    </a:cubicBezTo>
                    <a:cubicBezTo>
                      <a:pt x="16452" y="1392960"/>
                      <a:pt x="16452" y="1371053"/>
                      <a:pt x="16452" y="1350098"/>
                    </a:cubicBezTo>
                    <a:cubicBezTo>
                      <a:pt x="17405" y="1323428"/>
                      <a:pt x="17405" y="1295805"/>
                      <a:pt x="18357" y="1285328"/>
                    </a:cubicBezTo>
                    <a:cubicBezTo>
                      <a:pt x="19310" y="1268183"/>
                      <a:pt x="17405" y="187095"/>
                      <a:pt x="13595" y="9930"/>
                    </a:cubicBezTo>
                    <a:cubicBezTo>
                      <a:pt x="6927" y="-132945"/>
                      <a:pt x="7880" y="1311045"/>
                      <a:pt x="7880" y="1444395"/>
                    </a:cubicBezTo>
                    <a:cubicBezTo>
                      <a:pt x="6927" y="1452968"/>
                      <a:pt x="6927" y="1461540"/>
                      <a:pt x="7880" y="1470113"/>
                    </a:cubicBezTo>
                    <a:lnTo>
                      <a:pt x="7880" y="1475828"/>
                    </a:lnTo>
                    <a:cubicBezTo>
                      <a:pt x="7880" y="1616798"/>
                      <a:pt x="-1645" y="1742528"/>
                      <a:pt x="1212" y="1884450"/>
                    </a:cubicBezTo>
                    <a:cubicBezTo>
                      <a:pt x="3117" y="1985415"/>
                      <a:pt x="4070" y="2093048"/>
                      <a:pt x="260" y="2194013"/>
                    </a:cubicBezTo>
                    <a:cubicBezTo>
                      <a:pt x="-693" y="2222588"/>
                      <a:pt x="4070" y="2262593"/>
                      <a:pt x="4070" y="2291168"/>
                    </a:cubicBezTo>
                    <a:cubicBezTo>
                      <a:pt x="4070" y="2317838"/>
                      <a:pt x="5975" y="2345460"/>
                      <a:pt x="5975" y="2372130"/>
                    </a:cubicBezTo>
                    <a:cubicBezTo>
                      <a:pt x="5975" y="2394038"/>
                      <a:pt x="4070" y="2416898"/>
                      <a:pt x="4070" y="2438805"/>
                    </a:cubicBezTo>
                    <a:cubicBezTo>
                      <a:pt x="4070" y="2468333"/>
                      <a:pt x="4070" y="2496908"/>
                      <a:pt x="4070" y="2526435"/>
                    </a:cubicBezTo>
                    <a:cubicBezTo>
                      <a:pt x="4070" y="2542628"/>
                      <a:pt x="3117" y="2559773"/>
                      <a:pt x="4070" y="2575965"/>
                    </a:cubicBezTo>
                    <a:cubicBezTo>
                      <a:pt x="5022" y="2591205"/>
                      <a:pt x="7880" y="2605493"/>
                      <a:pt x="7880" y="2620733"/>
                    </a:cubicBezTo>
                    <a:cubicBezTo>
                      <a:pt x="7880" y="2637878"/>
                      <a:pt x="3117" y="2654070"/>
                      <a:pt x="3117" y="2671215"/>
                    </a:cubicBezTo>
                    <a:cubicBezTo>
                      <a:pt x="3117" y="2729318"/>
                      <a:pt x="3117" y="2787420"/>
                      <a:pt x="3117" y="2845523"/>
                    </a:cubicBezTo>
                    <a:cubicBezTo>
                      <a:pt x="3117" y="2864573"/>
                      <a:pt x="4070" y="2884575"/>
                      <a:pt x="3117" y="2904578"/>
                    </a:cubicBezTo>
                    <a:cubicBezTo>
                      <a:pt x="2165" y="2924580"/>
                      <a:pt x="260" y="2943630"/>
                      <a:pt x="260" y="2963633"/>
                    </a:cubicBezTo>
                    <a:cubicBezTo>
                      <a:pt x="-693" y="3001733"/>
                      <a:pt x="1212" y="3038880"/>
                      <a:pt x="2165" y="3076028"/>
                    </a:cubicBezTo>
                    <a:cubicBezTo>
                      <a:pt x="3117" y="3110318"/>
                      <a:pt x="1212" y="3145560"/>
                      <a:pt x="1212" y="3178898"/>
                    </a:cubicBezTo>
                    <a:cubicBezTo>
                      <a:pt x="1212" y="3215093"/>
                      <a:pt x="2165" y="3250335"/>
                      <a:pt x="2165" y="3286530"/>
                    </a:cubicBezTo>
                    <a:cubicBezTo>
                      <a:pt x="3117" y="3357968"/>
                      <a:pt x="7880" y="3417023"/>
                      <a:pt x="7880" y="3488460"/>
                    </a:cubicBezTo>
                    <a:cubicBezTo>
                      <a:pt x="7880" y="3673245"/>
                      <a:pt x="4070" y="3858983"/>
                      <a:pt x="3117" y="4043768"/>
                    </a:cubicBezTo>
                    <a:cubicBezTo>
                      <a:pt x="2165" y="4152353"/>
                      <a:pt x="5975" y="4212360"/>
                      <a:pt x="5975" y="4319993"/>
                    </a:cubicBezTo>
                    <a:cubicBezTo>
                      <a:pt x="5975" y="4418100"/>
                      <a:pt x="260" y="5565863"/>
                      <a:pt x="13595" y="5604915"/>
                    </a:cubicBezTo>
                    <a:cubicBezTo>
                      <a:pt x="13595" y="5461088"/>
                      <a:pt x="16452" y="4361903"/>
                      <a:pt x="15500" y="4286655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BE2D054C-D5CD-474D-906E-3121FF3B065E}"/>
                  </a:ext>
                </a:extLst>
              </p:cNvPr>
              <p:cNvSpPr/>
              <p:nvPr userDrawn="1"/>
            </p:nvSpPr>
            <p:spPr>
              <a:xfrm>
                <a:off x="11671688" y="868213"/>
                <a:ext cx="210335" cy="6060154"/>
              </a:xfrm>
              <a:custGeom>
                <a:avLst/>
                <a:gdLst>
                  <a:gd name="connsiteX0" fmla="*/ 15500 w 22066"/>
                  <a:gd name="connsiteY0" fmla="*/ 4286655 h 5604914"/>
                  <a:gd name="connsiteX1" fmla="*/ 17405 w 22066"/>
                  <a:gd name="connsiteY1" fmla="*/ 3882795 h 5604914"/>
                  <a:gd name="connsiteX2" fmla="*/ 17405 w 22066"/>
                  <a:gd name="connsiteY2" fmla="*/ 3806595 h 5604914"/>
                  <a:gd name="connsiteX3" fmla="*/ 19310 w 22066"/>
                  <a:gd name="connsiteY3" fmla="*/ 3452265 h 5604914"/>
                  <a:gd name="connsiteX4" fmla="*/ 20262 w 22066"/>
                  <a:gd name="connsiteY4" fmla="*/ 3308438 h 5604914"/>
                  <a:gd name="connsiteX5" fmla="*/ 18357 w 22066"/>
                  <a:gd name="connsiteY5" fmla="*/ 3243668 h 5604914"/>
                  <a:gd name="connsiteX6" fmla="*/ 16452 w 22066"/>
                  <a:gd name="connsiteY6" fmla="*/ 3171278 h 5604914"/>
                  <a:gd name="connsiteX7" fmla="*/ 16452 w 22066"/>
                  <a:gd name="connsiteY7" fmla="*/ 3088410 h 5604914"/>
                  <a:gd name="connsiteX8" fmla="*/ 18357 w 22066"/>
                  <a:gd name="connsiteY8" fmla="*/ 2924580 h 5604914"/>
                  <a:gd name="connsiteX9" fmla="*/ 14547 w 22066"/>
                  <a:gd name="connsiteY9" fmla="*/ 2872193 h 5604914"/>
                  <a:gd name="connsiteX10" fmla="*/ 20262 w 22066"/>
                  <a:gd name="connsiteY10" fmla="*/ 2828378 h 5604914"/>
                  <a:gd name="connsiteX11" fmla="*/ 18357 w 22066"/>
                  <a:gd name="connsiteY11" fmla="*/ 2815043 h 5604914"/>
                  <a:gd name="connsiteX12" fmla="*/ 19310 w 22066"/>
                  <a:gd name="connsiteY12" fmla="*/ 2806470 h 5604914"/>
                  <a:gd name="connsiteX13" fmla="*/ 21215 w 22066"/>
                  <a:gd name="connsiteY13" fmla="*/ 2705505 h 5604914"/>
                  <a:gd name="connsiteX14" fmla="*/ 17405 w 22066"/>
                  <a:gd name="connsiteY14" fmla="*/ 2519768 h 5604914"/>
                  <a:gd name="connsiteX15" fmla="*/ 13595 w 22066"/>
                  <a:gd name="connsiteY15" fmla="*/ 2313075 h 5604914"/>
                  <a:gd name="connsiteX16" fmla="*/ 14547 w 22066"/>
                  <a:gd name="connsiteY16" fmla="*/ 2097810 h 5604914"/>
                  <a:gd name="connsiteX17" fmla="*/ 14547 w 22066"/>
                  <a:gd name="connsiteY17" fmla="*/ 1914930 h 5604914"/>
                  <a:gd name="connsiteX18" fmla="*/ 14547 w 22066"/>
                  <a:gd name="connsiteY18" fmla="*/ 1748243 h 5604914"/>
                  <a:gd name="connsiteX19" fmla="*/ 18357 w 22066"/>
                  <a:gd name="connsiteY19" fmla="*/ 1727288 h 5604914"/>
                  <a:gd name="connsiteX20" fmla="*/ 18357 w 22066"/>
                  <a:gd name="connsiteY20" fmla="*/ 1703475 h 5604914"/>
                  <a:gd name="connsiteX21" fmla="*/ 18357 w 22066"/>
                  <a:gd name="connsiteY21" fmla="*/ 1611083 h 5604914"/>
                  <a:gd name="connsiteX22" fmla="*/ 17405 w 22066"/>
                  <a:gd name="connsiteY22" fmla="*/ 1569173 h 5604914"/>
                  <a:gd name="connsiteX23" fmla="*/ 15500 w 22066"/>
                  <a:gd name="connsiteY23" fmla="*/ 1530120 h 5604914"/>
                  <a:gd name="connsiteX24" fmla="*/ 16452 w 22066"/>
                  <a:gd name="connsiteY24" fmla="*/ 1497735 h 5604914"/>
                  <a:gd name="connsiteX25" fmla="*/ 16452 w 22066"/>
                  <a:gd name="connsiteY25" fmla="*/ 1494878 h 5604914"/>
                  <a:gd name="connsiteX26" fmla="*/ 17405 w 22066"/>
                  <a:gd name="connsiteY26" fmla="*/ 1481543 h 5604914"/>
                  <a:gd name="connsiteX27" fmla="*/ 16452 w 22066"/>
                  <a:gd name="connsiteY27" fmla="*/ 1464398 h 5604914"/>
                  <a:gd name="connsiteX28" fmla="*/ 16452 w 22066"/>
                  <a:gd name="connsiteY28" fmla="*/ 1455825 h 5604914"/>
                  <a:gd name="connsiteX29" fmla="*/ 18357 w 22066"/>
                  <a:gd name="connsiteY29" fmla="*/ 1437728 h 5604914"/>
                  <a:gd name="connsiteX30" fmla="*/ 16452 w 22066"/>
                  <a:gd name="connsiteY30" fmla="*/ 1413915 h 5604914"/>
                  <a:gd name="connsiteX31" fmla="*/ 16452 w 22066"/>
                  <a:gd name="connsiteY31" fmla="*/ 1350098 h 5604914"/>
                  <a:gd name="connsiteX32" fmla="*/ 18357 w 22066"/>
                  <a:gd name="connsiteY32" fmla="*/ 1285328 h 5604914"/>
                  <a:gd name="connsiteX33" fmla="*/ 13595 w 22066"/>
                  <a:gd name="connsiteY33" fmla="*/ 9930 h 5604914"/>
                  <a:gd name="connsiteX34" fmla="*/ 7880 w 22066"/>
                  <a:gd name="connsiteY34" fmla="*/ 1444395 h 5604914"/>
                  <a:gd name="connsiteX35" fmla="*/ 7880 w 22066"/>
                  <a:gd name="connsiteY35" fmla="*/ 1470113 h 5604914"/>
                  <a:gd name="connsiteX36" fmla="*/ 7880 w 22066"/>
                  <a:gd name="connsiteY36" fmla="*/ 1475828 h 5604914"/>
                  <a:gd name="connsiteX37" fmla="*/ 1212 w 22066"/>
                  <a:gd name="connsiteY37" fmla="*/ 1884450 h 5604914"/>
                  <a:gd name="connsiteX38" fmla="*/ 260 w 22066"/>
                  <a:gd name="connsiteY38" fmla="*/ 2194013 h 5604914"/>
                  <a:gd name="connsiteX39" fmla="*/ 4070 w 22066"/>
                  <a:gd name="connsiteY39" fmla="*/ 2291168 h 5604914"/>
                  <a:gd name="connsiteX40" fmla="*/ 5975 w 22066"/>
                  <a:gd name="connsiteY40" fmla="*/ 2372130 h 5604914"/>
                  <a:gd name="connsiteX41" fmla="*/ 4070 w 22066"/>
                  <a:gd name="connsiteY41" fmla="*/ 2438805 h 5604914"/>
                  <a:gd name="connsiteX42" fmla="*/ 4070 w 22066"/>
                  <a:gd name="connsiteY42" fmla="*/ 2526435 h 5604914"/>
                  <a:gd name="connsiteX43" fmla="*/ 4070 w 22066"/>
                  <a:gd name="connsiteY43" fmla="*/ 2575965 h 5604914"/>
                  <a:gd name="connsiteX44" fmla="*/ 7880 w 22066"/>
                  <a:gd name="connsiteY44" fmla="*/ 2620733 h 5604914"/>
                  <a:gd name="connsiteX45" fmla="*/ 3117 w 22066"/>
                  <a:gd name="connsiteY45" fmla="*/ 2671215 h 5604914"/>
                  <a:gd name="connsiteX46" fmla="*/ 3117 w 22066"/>
                  <a:gd name="connsiteY46" fmla="*/ 2845523 h 5604914"/>
                  <a:gd name="connsiteX47" fmla="*/ 3117 w 22066"/>
                  <a:gd name="connsiteY47" fmla="*/ 2904578 h 5604914"/>
                  <a:gd name="connsiteX48" fmla="*/ 260 w 22066"/>
                  <a:gd name="connsiteY48" fmla="*/ 2963633 h 5604914"/>
                  <a:gd name="connsiteX49" fmla="*/ 2165 w 22066"/>
                  <a:gd name="connsiteY49" fmla="*/ 3076028 h 5604914"/>
                  <a:gd name="connsiteX50" fmla="*/ 1212 w 22066"/>
                  <a:gd name="connsiteY50" fmla="*/ 3178898 h 5604914"/>
                  <a:gd name="connsiteX51" fmla="*/ 2165 w 22066"/>
                  <a:gd name="connsiteY51" fmla="*/ 3286530 h 5604914"/>
                  <a:gd name="connsiteX52" fmla="*/ 7880 w 22066"/>
                  <a:gd name="connsiteY52" fmla="*/ 3488460 h 5604914"/>
                  <a:gd name="connsiteX53" fmla="*/ 3117 w 22066"/>
                  <a:gd name="connsiteY53" fmla="*/ 4043768 h 5604914"/>
                  <a:gd name="connsiteX54" fmla="*/ 5975 w 22066"/>
                  <a:gd name="connsiteY54" fmla="*/ 4319993 h 5604914"/>
                  <a:gd name="connsiteX55" fmla="*/ 13595 w 22066"/>
                  <a:gd name="connsiteY55" fmla="*/ 5604915 h 5604914"/>
                  <a:gd name="connsiteX56" fmla="*/ 15500 w 22066"/>
                  <a:gd name="connsiteY56" fmla="*/ 4286655 h 5604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2066" h="5604914">
                    <a:moveTo>
                      <a:pt x="15500" y="4286655"/>
                    </a:moveTo>
                    <a:cubicBezTo>
                      <a:pt x="13595" y="4142828"/>
                      <a:pt x="17405" y="4026623"/>
                      <a:pt x="17405" y="3882795"/>
                    </a:cubicBezTo>
                    <a:cubicBezTo>
                      <a:pt x="17405" y="3857078"/>
                      <a:pt x="17405" y="3832313"/>
                      <a:pt x="17405" y="3806595"/>
                    </a:cubicBezTo>
                    <a:cubicBezTo>
                      <a:pt x="18357" y="3688485"/>
                      <a:pt x="18357" y="3570375"/>
                      <a:pt x="19310" y="3452265"/>
                    </a:cubicBezTo>
                    <a:cubicBezTo>
                      <a:pt x="19310" y="3404640"/>
                      <a:pt x="20262" y="3356063"/>
                      <a:pt x="20262" y="3308438"/>
                    </a:cubicBezTo>
                    <a:cubicBezTo>
                      <a:pt x="20262" y="3286530"/>
                      <a:pt x="18357" y="3264623"/>
                      <a:pt x="18357" y="3243668"/>
                    </a:cubicBezTo>
                    <a:cubicBezTo>
                      <a:pt x="17405" y="3219855"/>
                      <a:pt x="16452" y="3195090"/>
                      <a:pt x="16452" y="3171278"/>
                    </a:cubicBezTo>
                    <a:cubicBezTo>
                      <a:pt x="15500" y="3143655"/>
                      <a:pt x="16452" y="3116033"/>
                      <a:pt x="16452" y="3088410"/>
                    </a:cubicBezTo>
                    <a:cubicBezTo>
                      <a:pt x="16452" y="3055073"/>
                      <a:pt x="18357" y="2924580"/>
                      <a:pt x="18357" y="2924580"/>
                    </a:cubicBezTo>
                    <a:cubicBezTo>
                      <a:pt x="16452" y="2897910"/>
                      <a:pt x="14547" y="2875050"/>
                      <a:pt x="14547" y="2872193"/>
                    </a:cubicBezTo>
                    <a:cubicBezTo>
                      <a:pt x="14547" y="2856000"/>
                      <a:pt x="22167" y="2844570"/>
                      <a:pt x="20262" y="2828378"/>
                    </a:cubicBezTo>
                    <a:cubicBezTo>
                      <a:pt x="19310" y="2823615"/>
                      <a:pt x="18357" y="2819805"/>
                      <a:pt x="18357" y="2815043"/>
                    </a:cubicBezTo>
                    <a:cubicBezTo>
                      <a:pt x="18357" y="2812185"/>
                      <a:pt x="18357" y="2809328"/>
                      <a:pt x="19310" y="2806470"/>
                    </a:cubicBezTo>
                    <a:cubicBezTo>
                      <a:pt x="23120" y="2773133"/>
                      <a:pt x="22167" y="2738843"/>
                      <a:pt x="21215" y="2705505"/>
                    </a:cubicBezTo>
                    <a:cubicBezTo>
                      <a:pt x="20262" y="2643593"/>
                      <a:pt x="18357" y="2581680"/>
                      <a:pt x="17405" y="2519768"/>
                    </a:cubicBezTo>
                    <a:cubicBezTo>
                      <a:pt x="15500" y="2451188"/>
                      <a:pt x="13595" y="2382608"/>
                      <a:pt x="13595" y="2313075"/>
                    </a:cubicBezTo>
                    <a:cubicBezTo>
                      <a:pt x="14547" y="2241638"/>
                      <a:pt x="14547" y="2170200"/>
                      <a:pt x="14547" y="2097810"/>
                    </a:cubicBezTo>
                    <a:cubicBezTo>
                      <a:pt x="14547" y="2036850"/>
                      <a:pt x="14547" y="1975890"/>
                      <a:pt x="14547" y="1914930"/>
                    </a:cubicBezTo>
                    <a:cubicBezTo>
                      <a:pt x="14547" y="1859685"/>
                      <a:pt x="14547" y="1803488"/>
                      <a:pt x="14547" y="1748243"/>
                    </a:cubicBezTo>
                    <a:cubicBezTo>
                      <a:pt x="15500" y="1736813"/>
                      <a:pt x="18357" y="1729193"/>
                      <a:pt x="18357" y="1727288"/>
                    </a:cubicBezTo>
                    <a:cubicBezTo>
                      <a:pt x="16452" y="1715858"/>
                      <a:pt x="21215" y="1715858"/>
                      <a:pt x="18357" y="1703475"/>
                    </a:cubicBezTo>
                    <a:cubicBezTo>
                      <a:pt x="17405" y="1699665"/>
                      <a:pt x="14547" y="1627275"/>
                      <a:pt x="18357" y="1611083"/>
                    </a:cubicBezTo>
                    <a:cubicBezTo>
                      <a:pt x="18357" y="1610130"/>
                      <a:pt x="17405" y="1570125"/>
                      <a:pt x="17405" y="1569173"/>
                    </a:cubicBezTo>
                    <a:cubicBezTo>
                      <a:pt x="18357" y="1564410"/>
                      <a:pt x="17405" y="1545360"/>
                      <a:pt x="15500" y="1530120"/>
                    </a:cubicBezTo>
                    <a:cubicBezTo>
                      <a:pt x="15500" y="1519643"/>
                      <a:pt x="16452" y="1509165"/>
                      <a:pt x="16452" y="1497735"/>
                    </a:cubicBezTo>
                    <a:cubicBezTo>
                      <a:pt x="16452" y="1496783"/>
                      <a:pt x="16452" y="1495830"/>
                      <a:pt x="16452" y="1494878"/>
                    </a:cubicBezTo>
                    <a:cubicBezTo>
                      <a:pt x="16452" y="1491068"/>
                      <a:pt x="17405" y="1486305"/>
                      <a:pt x="17405" y="1481543"/>
                    </a:cubicBezTo>
                    <a:cubicBezTo>
                      <a:pt x="17405" y="1478685"/>
                      <a:pt x="17405" y="1469160"/>
                      <a:pt x="16452" y="1464398"/>
                    </a:cubicBezTo>
                    <a:cubicBezTo>
                      <a:pt x="16452" y="1461540"/>
                      <a:pt x="16452" y="1458683"/>
                      <a:pt x="16452" y="1455825"/>
                    </a:cubicBezTo>
                    <a:cubicBezTo>
                      <a:pt x="17405" y="1452015"/>
                      <a:pt x="19310" y="1448205"/>
                      <a:pt x="18357" y="1437728"/>
                    </a:cubicBezTo>
                    <a:cubicBezTo>
                      <a:pt x="17405" y="1430108"/>
                      <a:pt x="16452" y="1421535"/>
                      <a:pt x="16452" y="1413915"/>
                    </a:cubicBezTo>
                    <a:cubicBezTo>
                      <a:pt x="16452" y="1392960"/>
                      <a:pt x="16452" y="1371053"/>
                      <a:pt x="16452" y="1350098"/>
                    </a:cubicBezTo>
                    <a:cubicBezTo>
                      <a:pt x="17405" y="1323428"/>
                      <a:pt x="17405" y="1295805"/>
                      <a:pt x="18357" y="1285328"/>
                    </a:cubicBezTo>
                    <a:cubicBezTo>
                      <a:pt x="19310" y="1268183"/>
                      <a:pt x="17405" y="187095"/>
                      <a:pt x="13595" y="9930"/>
                    </a:cubicBezTo>
                    <a:cubicBezTo>
                      <a:pt x="6927" y="-132945"/>
                      <a:pt x="7880" y="1311045"/>
                      <a:pt x="7880" y="1444395"/>
                    </a:cubicBezTo>
                    <a:cubicBezTo>
                      <a:pt x="6927" y="1452968"/>
                      <a:pt x="6927" y="1461540"/>
                      <a:pt x="7880" y="1470113"/>
                    </a:cubicBezTo>
                    <a:lnTo>
                      <a:pt x="7880" y="1475828"/>
                    </a:lnTo>
                    <a:cubicBezTo>
                      <a:pt x="7880" y="1616798"/>
                      <a:pt x="-1645" y="1742528"/>
                      <a:pt x="1212" y="1884450"/>
                    </a:cubicBezTo>
                    <a:cubicBezTo>
                      <a:pt x="3117" y="1985415"/>
                      <a:pt x="4070" y="2093048"/>
                      <a:pt x="260" y="2194013"/>
                    </a:cubicBezTo>
                    <a:cubicBezTo>
                      <a:pt x="-693" y="2222588"/>
                      <a:pt x="4070" y="2262593"/>
                      <a:pt x="4070" y="2291168"/>
                    </a:cubicBezTo>
                    <a:cubicBezTo>
                      <a:pt x="4070" y="2317838"/>
                      <a:pt x="5975" y="2345460"/>
                      <a:pt x="5975" y="2372130"/>
                    </a:cubicBezTo>
                    <a:cubicBezTo>
                      <a:pt x="5975" y="2394038"/>
                      <a:pt x="4070" y="2416898"/>
                      <a:pt x="4070" y="2438805"/>
                    </a:cubicBezTo>
                    <a:cubicBezTo>
                      <a:pt x="4070" y="2468333"/>
                      <a:pt x="4070" y="2496908"/>
                      <a:pt x="4070" y="2526435"/>
                    </a:cubicBezTo>
                    <a:cubicBezTo>
                      <a:pt x="4070" y="2542628"/>
                      <a:pt x="3117" y="2559773"/>
                      <a:pt x="4070" y="2575965"/>
                    </a:cubicBezTo>
                    <a:cubicBezTo>
                      <a:pt x="5022" y="2591205"/>
                      <a:pt x="7880" y="2605493"/>
                      <a:pt x="7880" y="2620733"/>
                    </a:cubicBezTo>
                    <a:cubicBezTo>
                      <a:pt x="7880" y="2637878"/>
                      <a:pt x="3117" y="2654070"/>
                      <a:pt x="3117" y="2671215"/>
                    </a:cubicBezTo>
                    <a:cubicBezTo>
                      <a:pt x="3117" y="2729318"/>
                      <a:pt x="3117" y="2787420"/>
                      <a:pt x="3117" y="2845523"/>
                    </a:cubicBezTo>
                    <a:cubicBezTo>
                      <a:pt x="3117" y="2864573"/>
                      <a:pt x="4070" y="2884575"/>
                      <a:pt x="3117" y="2904578"/>
                    </a:cubicBezTo>
                    <a:cubicBezTo>
                      <a:pt x="2165" y="2924580"/>
                      <a:pt x="260" y="2943630"/>
                      <a:pt x="260" y="2963633"/>
                    </a:cubicBezTo>
                    <a:cubicBezTo>
                      <a:pt x="-693" y="3001733"/>
                      <a:pt x="1212" y="3038880"/>
                      <a:pt x="2165" y="3076028"/>
                    </a:cubicBezTo>
                    <a:cubicBezTo>
                      <a:pt x="3117" y="3110318"/>
                      <a:pt x="1212" y="3145560"/>
                      <a:pt x="1212" y="3178898"/>
                    </a:cubicBezTo>
                    <a:cubicBezTo>
                      <a:pt x="1212" y="3215093"/>
                      <a:pt x="2165" y="3250335"/>
                      <a:pt x="2165" y="3286530"/>
                    </a:cubicBezTo>
                    <a:cubicBezTo>
                      <a:pt x="3117" y="3357968"/>
                      <a:pt x="7880" y="3417023"/>
                      <a:pt x="7880" y="3488460"/>
                    </a:cubicBezTo>
                    <a:cubicBezTo>
                      <a:pt x="7880" y="3673245"/>
                      <a:pt x="4070" y="3858983"/>
                      <a:pt x="3117" y="4043768"/>
                    </a:cubicBezTo>
                    <a:cubicBezTo>
                      <a:pt x="2165" y="4152353"/>
                      <a:pt x="5975" y="4212360"/>
                      <a:pt x="5975" y="4319993"/>
                    </a:cubicBezTo>
                    <a:cubicBezTo>
                      <a:pt x="5975" y="4418100"/>
                      <a:pt x="260" y="5565863"/>
                      <a:pt x="13595" y="5604915"/>
                    </a:cubicBezTo>
                    <a:cubicBezTo>
                      <a:pt x="13595" y="5461088"/>
                      <a:pt x="16452" y="4361903"/>
                      <a:pt x="15500" y="4286655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E81210C-CCCF-7340-A624-A17E55FEEC5F}"/>
                </a:ext>
              </a:extLst>
            </p:cNvPr>
            <p:cNvGrpSpPr/>
            <p:nvPr userDrawn="1"/>
          </p:nvGrpSpPr>
          <p:grpSpPr>
            <a:xfrm>
              <a:off x="1964466" y="4595315"/>
              <a:ext cx="1281516" cy="745749"/>
              <a:chOff x="-200193" y="288349"/>
              <a:chExt cx="12346475" cy="6308507"/>
            </a:xfrm>
            <a:solidFill>
              <a:schemeClr val="accent6"/>
            </a:solidFill>
          </p:grpSpPr>
          <p:sp>
            <p:nvSpPr>
              <p:cNvPr id="35" name="Freeform 34">
                <a:extLst>
                  <a:ext uri="{FF2B5EF4-FFF2-40B4-BE49-F238E27FC236}">
                    <a16:creationId xmlns:a16="http://schemas.microsoft.com/office/drawing/2014/main" id="{C1D6C71F-C543-8041-9A8B-2C64ECCF80BA}"/>
                  </a:ext>
                </a:extLst>
              </p:cNvPr>
              <p:cNvSpPr/>
              <p:nvPr userDrawn="1"/>
            </p:nvSpPr>
            <p:spPr>
              <a:xfrm>
                <a:off x="-200193" y="456537"/>
                <a:ext cx="11719872" cy="309407"/>
              </a:xfrm>
              <a:custGeom>
                <a:avLst/>
                <a:gdLst>
                  <a:gd name="connsiteX0" fmla="*/ 8086533 w 10576367"/>
                  <a:gd name="connsiteY0" fmla="*/ 6567 h 19209"/>
                  <a:gd name="connsiteX1" fmla="*/ 7325486 w 10576367"/>
                  <a:gd name="connsiteY1" fmla="*/ 4662 h 19209"/>
                  <a:gd name="connsiteX2" fmla="*/ 7181658 w 10576367"/>
                  <a:gd name="connsiteY2" fmla="*/ 4662 h 19209"/>
                  <a:gd name="connsiteX3" fmla="*/ 6513003 w 10576367"/>
                  <a:gd name="connsiteY3" fmla="*/ 2757 h 19209"/>
                  <a:gd name="connsiteX4" fmla="*/ 6240588 w 10576367"/>
                  <a:gd name="connsiteY4" fmla="*/ 1804 h 19209"/>
                  <a:gd name="connsiteX5" fmla="*/ 6117716 w 10576367"/>
                  <a:gd name="connsiteY5" fmla="*/ 3709 h 19209"/>
                  <a:gd name="connsiteX6" fmla="*/ 5981508 w 10576367"/>
                  <a:gd name="connsiteY6" fmla="*/ 5614 h 19209"/>
                  <a:gd name="connsiteX7" fmla="*/ 5824346 w 10576367"/>
                  <a:gd name="connsiteY7" fmla="*/ 5614 h 19209"/>
                  <a:gd name="connsiteX8" fmla="*/ 5515736 w 10576367"/>
                  <a:gd name="connsiteY8" fmla="*/ 3709 h 19209"/>
                  <a:gd name="connsiteX9" fmla="*/ 5416676 w 10576367"/>
                  <a:gd name="connsiteY9" fmla="*/ 7519 h 19209"/>
                  <a:gd name="connsiteX10" fmla="*/ 5333808 w 10576367"/>
                  <a:gd name="connsiteY10" fmla="*/ 1804 h 19209"/>
                  <a:gd name="connsiteX11" fmla="*/ 5309043 w 10576367"/>
                  <a:gd name="connsiteY11" fmla="*/ 3709 h 19209"/>
                  <a:gd name="connsiteX12" fmla="*/ 5293803 w 10576367"/>
                  <a:gd name="connsiteY12" fmla="*/ 2757 h 19209"/>
                  <a:gd name="connsiteX13" fmla="*/ 5103303 w 10576367"/>
                  <a:gd name="connsiteY13" fmla="*/ 852 h 19209"/>
                  <a:gd name="connsiteX14" fmla="*/ 4751831 w 10576367"/>
                  <a:gd name="connsiteY14" fmla="*/ 4662 h 19209"/>
                  <a:gd name="connsiteX15" fmla="*/ 4362258 w 10576367"/>
                  <a:gd name="connsiteY15" fmla="*/ 8472 h 19209"/>
                  <a:gd name="connsiteX16" fmla="*/ 3956493 w 10576367"/>
                  <a:gd name="connsiteY16" fmla="*/ 7519 h 19209"/>
                  <a:gd name="connsiteX17" fmla="*/ 3611688 w 10576367"/>
                  <a:gd name="connsiteY17" fmla="*/ 7519 h 19209"/>
                  <a:gd name="connsiteX18" fmla="*/ 3297363 w 10576367"/>
                  <a:gd name="connsiteY18" fmla="*/ 7519 h 19209"/>
                  <a:gd name="connsiteX19" fmla="*/ 3257358 w 10576367"/>
                  <a:gd name="connsiteY19" fmla="*/ 3709 h 19209"/>
                  <a:gd name="connsiteX20" fmla="*/ 3213543 w 10576367"/>
                  <a:gd name="connsiteY20" fmla="*/ 3709 h 19209"/>
                  <a:gd name="connsiteX21" fmla="*/ 3039236 w 10576367"/>
                  <a:gd name="connsiteY21" fmla="*/ 3709 h 19209"/>
                  <a:gd name="connsiteX22" fmla="*/ 2960178 w 10576367"/>
                  <a:gd name="connsiteY22" fmla="*/ 4662 h 19209"/>
                  <a:gd name="connsiteX23" fmla="*/ 2885883 w 10576367"/>
                  <a:gd name="connsiteY23" fmla="*/ 6567 h 19209"/>
                  <a:gd name="connsiteX24" fmla="*/ 2824923 w 10576367"/>
                  <a:gd name="connsiteY24" fmla="*/ 5614 h 19209"/>
                  <a:gd name="connsiteX25" fmla="*/ 2819208 w 10576367"/>
                  <a:gd name="connsiteY25" fmla="*/ 5614 h 19209"/>
                  <a:gd name="connsiteX26" fmla="*/ 2794443 w 10576367"/>
                  <a:gd name="connsiteY26" fmla="*/ 4662 h 19209"/>
                  <a:gd name="connsiteX27" fmla="*/ 2762058 w 10576367"/>
                  <a:gd name="connsiteY27" fmla="*/ 5614 h 19209"/>
                  <a:gd name="connsiteX28" fmla="*/ 2746818 w 10576367"/>
                  <a:gd name="connsiteY28" fmla="*/ 5614 h 19209"/>
                  <a:gd name="connsiteX29" fmla="*/ 2713481 w 10576367"/>
                  <a:gd name="connsiteY29" fmla="*/ 3709 h 19209"/>
                  <a:gd name="connsiteX30" fmla="*/ 2667761 w 10576367"/>
                  <a:gd name="connsiteY30" fmla="*/ 5614 h 19209"/>
                  <a:gd name="connsiteX31" fmla="*/ 2546793 w 10576367"/>
                  <a:gd name="connsiteY31" fmla="*/ 5614 h 19209"/>
                  <a:gd name="connsiteX32" fmla="*/ 2424873 w 10576367"/>
                  <a:gd name="connsiteY32" fmla="*/ 3709 h 19209"/>
                  <a:gd name="connsiteX33" fmla="*/ 18858 w 10576367"/>
                  <a:gd name="connsiteY33" fmla="*/ 8472 h 19209"/>
                  <a:gd name="connsiteX34" fmla="*/ 2724911 w 10576367"/>
                  <a:gd name="connsiteY34" fmla="*/ 11329 h 19209"/>
                  <a:gd name="connsiteX35" fmla="*/ 2773488 w 10576367"/>
                  <a:gd name="connsiteY35" fmla="*/ 11329 h 19209"/>
                  <a:gd name="connsiteX36" fmla="*/ 2783966 w 10576367"/>
                  <a:gd name="connsiteY36" fmla="*/ 11329 h 19209"/>
                  <a:gd name="connsiteX37" fmla="*/ 3555491 w 10576367"/>
                  <a:gd name="connsiteY37" fmla="*/ 17997 h 19209"/>
                  <a:gd name="connsiteX38" fmla="*/ 4139373 w 10576367"/>
                  <a:gd name="connsiteY38" fmla="*/ 18949 h 19209"/>
                  <a:gd name="connsiteX39" fmla="*/ 4322253 w 10576367"/>
                  <a:gd name="connsiteY39" fmla="*/ 15139 h 19209"/>
                  <a:gd name="connsiteX40" fmla="*/ 4475606 w 10576367"/>
                  <a:gd name="connsiteY40" fmla="*/ 13234 h 19209"/>
                  <a:gd name="connsiteX41" fmla="*/ 4601336 w 10576367"/>
                  <a:gd name="connsiteY41" fmla="*/ 15139 h 19209"/>
                  <a:gd name="connsiteX42" fmla="*/ 4767071 w 10576367"/>
                  <a:gd name="connsiteY42" fmla="*/ 15139 h 19209"/>
                  <a:gd name="connsiteX43" fmla="*/ 4860416 w 10576367"/>
                  <a:gd name="connsiteY43" fmla="*/ 15139 h 19209"/>
                  <a:gd name="connsiteX44" fmla="*/ 4944236 w 10576367"/>
                  <a:gd name="connsiteY44" fmla="*/ 11329 h 19209"/>
                  <a:gd name="connsiteX45" fmla="*/ 5038533 w 10576367"/>
                  <a:gd name="connsiteY45" fmla="*/ 16092 h 19209"/>
                  <a:gd name="connsiteX46" fmla="*/ 5367146 w 10576367"/>
                  <a:gd name="connsiteY46" fmla="*/ 16092 h 19209"/>
                  <a:gd name="connsiteX47" fmla="*/ 5477636 w 10576367"/>
                  <a:gd name="connsiteY47" fmla="*/ 16092 h 19209"/>
                  <a:gd name="connsiteX48" fmla="*/ 5589078 w 10576367"/>
                  <a:gd name="connsiteY48" fmla="*/ 18949 h 19209"/>
                  <a:gd name="connsiteX49" fmla="*/ 5801486 w 10576367"/>
                  <a:gd name="connsiteY49" fmla="*/ 17044 h 19209"/>
                  <a:gd name="connsiteX50" fmla="*/ 5996749 w 10576367"/>
                  <a:gd name="connsiteY50" fmla="*/ 17997 h 19209"/>
                  <a:gd name="connsiteX51" fmla="*/ 6199631 w 10576367"/>
                  <a:gd name="connsiteY51" fmla="*/ 17044 h 19209"/>
                  <a:gd name="connsiteX52" fmla="*/ 6580631 w 10576367"/>
                  <a:gd name="connsiteY52" fmla="*/ 11329 h 19209"/>
                  <a:gd name="connsiteX53" fmla="*/ 7629333 w 10576367"/>
                  <a:gd name="connsiteY53" fmla="*/ 16092 h 19209"/>
                  <a:gd name="connsiteX54" fmla="*/ 8151303 w 10576367"/>
                  <a:gd name="connsiteY54" fmla="*/ 13234 h 19209"/>
                  <a:gd name="connsiteX55" fmla="*/ 10576368 w 10576367"/>
                  <a:gd name="connsiteY55" fmla="*/ 5614 h 19209"/>
                  <a:gd name="connsiteX56" fmla="*/ 8086533 w 10576367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576367" h="19209">
                    <a:moveTo>
                      <a:pt x="8086533" y="6567"/>
                    </a:moveTo>
                    <a:cubicBezTo>
                      <a:pt x="7816024" y="8472"/>
                      <a:pt x="7595996" y="4662"/>
                      <a:pt x="7325486" y="4662"/>
                    </a:cubicBezTo>
                    <a:cubicBezTo>
                      <a:pt x="7277861" y="4662"/>
                      <a:pt x="7229283" y="4662"/>
                      <a:pt x="7181658" y="4662"/>
                    </a:cubicBezTo>
                    <a:cubicBezTo>
                      <a:pt x="6958774" y="3709"/>
                      <a:pt x="6735888" y="3709"/>
                      <a:pt x="6513003" y="2757"/>
                    </a:cubicBezTo>
                    <a:cubicBezTo>
                      <a:pt x="6422516" y="2757"/>
                      <a:pt x="6332028" y="1804"/>
                      <a:pt x="6240588" y="1804"/>
                    </a:cubicBezTo>
                    <a:cubicBezTo>
                      <a:pt x="6199631" y="1804"/>
                      <a:pt x="6157721" y="3709"/>
                      <a:pt x="6117716" y="3709"/>
                    </a:cubicBezTo>
                    <a:cubicBezTo>
                      <a:pt x="6071996" y="4662"/>
                      <a:pt x="6026276" y="5614"/>
                      <a:pt x="5981508" y="5614"/>
                    </a:cubicBezTo>
                    <a:cubicBezTo>
                      <a:pt x="5929121" y="6567"/>
                      <a:pt x="5876733" y="5614"/>
                      <a:pt x="5824346" y="5614"/>
                    </a:cubicBezTo>
                    <a:cubicBezTo>
                      <a:pt x="5761481" y="5614"/>
                      <a:pt x="5515736" y="3709"/>
                      <a:pt x="5515736" y="3709"/>
                    </a:cubicBezTo>
                    <a:cubicBezTo>
                      <a:pt x="5465253" y="5614"/>
                      <a:pt x="5423343" y="7519"/>
                      <a:pt x="5416676" y="7519"/>
                    </a:cubicBezTo>
                    <a:cubicBezTo>
                      <a:pt x="5387149" y="7519"/>
                      <a:pt x="5364288" y="-101"/>
                      <a:pt x="5333808" y="1804"/>
                    </a:cubicBezTo>
                    <a:cubicBezTo>
                      <a:pt x="5325236" y="2757"/>
                      <a:pt x="5317616" y="3709"/>
                      <a:pt x="5309043" y="3709"/>
                    </a:cubicBezTo>
                    <a:cubicBezTo>
                      <a:pt x="5303328" y="3709"/>
                      <a:pt x="5298566" y="3709"/>
                      <a:pt x="5293803" y="2757"/>
                    </a:cubicBezTo>
                    <a:cubicBezTo>
                      <a:pt x="5230938" y="-1053"/>
                      <a:pt x="5167121" y="-101"/>
                      <a:pt x="5103303" y="852"/>
                    </a:cubicBezTo>
                    <a:cubicBezTo>
                      <a:pt x="4986146" y="1804"/>
                      <a:pt x="4868988" y="3709"/>
                      <a:pt x="4751831" y="4662"/>
                    </a:cubicBezTo>
                    <a:cubicBezTo>
                      <a:pt x="4621338" y="6567"/>
                      <a:pt x="4492751" y="8472"/>
                      <a:pt x="4362258" y="8472"/>
                    </a:cubicBezTo>
                    <a:cubicBezTo>
                      <a:pt x="4227003" y="7519"/>
                      <a:pt x="4091748" y="7519"/>
                      <a:pt x="3956493" y="7519"/>
                    </a:cubicBezTo>
                    <a:cubicBezTo>
                      <a:pt x="3841241" y="7519"/>
                      <a:pt x="3726941" y="7519"/>
                      <a:pt x="3611688" y="7519"/>
                    </a:cubicBezTo>
                    <a:cubicBezTo>
                      <a:pt x="3506913" y="7519"/>
                      <a:pt x="3402138" y="7519"/>
                      <a:pt x="3297363" y="7519"/>
                    </a:cubicBezTo>
                    <a:cubicBezTo>
                      <a:pt x="3276408" y="6567"/>
                      <a:pt x="3261168" y="3709"/>
                      <a:pt x="3257358" y="3709"/>
                    </a:cubicBezTo>
                    <a:cubicBezTo>
                      <a:pt x="3235451" y="5614"/>
                      <a:pt x="3234498" y="852"/>
                      <a:pt x="3213543" y="3709"/>
                    </a:cubicBezTo>
                    <a:cubicBezTo>
                      <a:pt x="3206876" y="4662"/>
                      <a:pt x="3068763" y="7519"/>
                      <a:pt x="3039236" y="3709"/>
                    </a:cubicBezTo>
                    <a:cubicBezTo>
                      <a:pt x="3038283" y="3709"/>
                      <a:pt x="2962083" y="4662"/>
                      <a:pt x="2960178" y="4662"/>
                    </a:cubicBezTo>
                    <a:cubicBezTo>
                      <a:pt x="2951606" y="3709"/>
                      <a:pt x="2914458" y="4662"/>
                      <a:pt x="2885883" y="6567"/>
                    </a:cubicBezTo>
                    <a:cubicBezTo>
                      <a:pt x="2865881" y="6567"/>
                      <a:pt x="2845878" y="5614"/>
                      <a:pt x="2824923" y="5614"/>
                    </a:cubicBezTo>
                    <a:cubicBezTo>
                      <a:pt x="2823018" y="5614"/>
                      <a:pt x="2821113" y="5614"/>
                      <a:pt x="2819208" y="5614"/>
                    </a:cubicBezTo>
                    <a:cubicBezTo>
                      <a:pt x="2811588" y="5614"/>
                      <a:pt x="2803016" y="4662"/>
                      <a:pt x="2794443" y="4662"/>
                    </a:cubicBezTo>
                    <a:cubicBezTo>
                      <a:pt x="2788728" y="4662"/>
                      <a:pt x="2771583" y="4662"/>
                      <a:pt x="2762058" y="5614"/>
                    </a:cubicBezTo>
                    <a:cubicBezTo>
                      <a:pt x="2757296" y="5614"/>
                      <a:pt x="2751581" y="5614"/>
                      <a:pt x="2746818" y="5614"/>
                    </a:cubicBezTo>
                    <a:cubicBezTo>
                      <a:pt x="2739198" y="4662"/>
                      <a:pt x="2732531" y="2757"/>
                      <a:pt x="2713481" y="3709"/>
                    </a:cubicBezTo>
                    <a:cubicBezTo>
                      <a:pt x="2700146" y="4662"/>
                      <a:pt x="2683953" y="5614"/>
                      <a:pt x="2667761" y="5614"/>
                    </a:cubicBezTo>
                    <a:cubicBezTo>
                      <a:pt x="2627756" y="5614"/>
                      <a:pt x="2586798" y="5614"/>
                      <a:pt x="2546793" y="5614"/>
                    </a:cubicBezTo>
                    <a:cubicBezTo>
                      <a:pt x="2497263" y="4662"/>
                      <a:pt x="2443923" y="4662"/>
                      <a:pt x="2424873" y="3709"/>
                    </a:cubicBezTo>
                    <a:cubicBezTo>
                      <a:pt x="2393441" y="2757"/>
                      <a:pt x="352233" y="4662"/>
                      <a:pt x="18858" y="8472"/>
                    </a:cubicBezTo>
                    <a:cubicBezTo>
                      <a:pt x="-251652" y="12282"/>
                      <a:pt x="2473451" y="11329"/>
                      <a:pt x="2724911" y="11329"/>
                    </a:cubicBezTo>
                    <a:cubicBezTo>
                      <a:pt x="2741103" y="12282"/>
                      <a:pt x="2757296" y="12282"/>
                      <a:pt x="2773488" y="11329"/>
                    </a:cubicBezTo>
                    <a:lnTo>
                      <a:pt x="2783966" y="11329"/>
                    </a:lnTo>
                    <a:cubicBezTo>
                      <a:pt x="3050666" y="11329"/>
                      <a:pt x="3287838" y="20854"/>
                      <a:pt x="3555491" y="17997"/>
                    </a:cubicBezTo>
                    <a:cubicBezTo>
                      <a:pt x="3745991" y="16092"/>
                      <a:pt x="3948873" y="15139"/>
                      <a:pt x="4139373" y="18949"/>
                    </a:cubicBezTo>
                    <a:cubicBezTo>
                      <a:pt x="4193666" y="19902"/>
                      <a:pt x="4267961" y="15139"/>
                      <a:pt x="4322253" y="15139"/>
                    </a:cubicBezTo>
                    <a:cubicBezTo>
                      <a:pt x="4373688" y="15139"/>
                      <a:pt x="4424171" y="13234"/>
                      <a:pt x="4475606" y="13234"/>
                    </a:cubicBezTo>
                    <a:cubicBezTo>
                      <a:pt x="4517516" y="13234"/>
                      <a:pt x="4559426" y="15139"/>
                      <a:pt x="4601336" y="15139"/>
                    </a:cubicBezTo>
                    <a:cubicBezTo>
                      <a:pt x="4656581" y="15139"/>
                      <a:pt x="4711826" y="15139"/>
                      <a:pt x="4767071" y="15139"/>
                    </a:cubicBezTo>
                    <a:cubicBezTo>
                      <a:pt x="4798503" y="15139"/>
                      <a:pt x="4828983" y="16092"/>
                      <a:pt x="4860416" y="15139"/>
                    </a:cubicBezTo>
                    <a:cubicBezTo>
                      <a:pt x="4888038" y="14187"/>
                      <a:pt x="4916613" y="11329"/>
                      <a:pt x="4944236" y="11329"/>
                    </a:cubicBezTo>
                    <a:cubicBezTo>
                      <a:pt x="4975668" y="11329"/>
                      <a:pt x="5007101" y="16092"/>
                      <a:pt x="5038533" y="16092"/>
                    </a:cubicBezTo>
                    <a:cubicBezTo>
                      <a:pt x="5148071" y="16092"/>
                      <a:pt x="5257608" y="16092"/>
                      <a:pt x="5367146" y="16092"/>
                    </a:cubicBezTo>
                    <a:cubicBezTo>
                      <a:pt x="5403341" y="16092"/>
                      <a:pt x="5441441" y="15139"/>
                      <a:pt x="5477636" y="16092"/>
                    </a:cubicBezTo>
                    <a:cubicBezTo>
                      <a:pt x="5514783" y="17044"/>
                      <a:pt x="5551931" y="18949"/>
                      <a:pt x="5589078" y="18949"/>
                    </a:cubicBezTo>
                    <a:cubicBezTo>
                      <a:pt x="5660516" y="19902"/>
                      <a:pt x="5731001" y="17997"/>
                      <a:pt x="5801486" y="17044"/>
                    </a:cubicBezTo>
                    <a:cubicBezTo>
                      <a:pt x="5865303" y="16092"/>
                      <a:pt x="5931978" y="17997"/>
                      <a:pt x="5996749" y="17997"/>
                    </a:cubicBezTo>
                    <a:cubicBezTo>
                      <a:pt x="6064376" y="17997"/>
                      <a:pt x="6132003" y="17044"/>
                      <a:pt x="6199631" y="17044"/>
                    </a:cubicBezTo>
                    <a:cubicBezTo>
                      <a:pt x="6334886" y="16092"/>
                      <a:pt x="6445376" y="11329"/>
                      <a:pt x="6580631" y="11329"/>
                    </a:cubicBezTo>
                    <a:cubicBezTo>
                      <a:pt x="6930199" y="11329"/>
                      <a:pt x="7279766" y="15139"/>
                      <a:pt x="7629333" y="16092"/>
                    </a:cubicBezTo>
                    <a:cubicBezTo>
                      <a:pt x="7833168" y="17044"/>
                      <a:pt x="7947468" y="13234"/>
                      <a:pt x="8151303" y="13234"/>
                    </a:cubicBezTo>
                    <a:cubicBezTo>
                      <a:pt x="8337041" y="13234"/>
                      <a:pt x="10502073" y="18949"/>
                      <a:pt x="10576368" y="5614"/>
                    </a:cubicBezTo>
                    <a:cubicBezTo>
                      <a:pt x="10302048" y="9424"/>
                      <a:pt x="8226551" y="5614"/>
                      <a:pt x="8086533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 35">
                <a:extLst>
                  <a:ext uri="{FF2B5EF4-FFF2-40B4-BE49-F238E27FC236}">
                    <a16:creationId xmlns:a16="http://schemas.microsoft.com/office/drawing/2014/main" id="{9FBC32C1-FD0F-A74C-A0FA-C513E6993284}"/>
                  </a:ext>
                </a:extLst>
              </p:cNvPr>
              <p:cNvSpPr/>
              <p:nvPr userDrawn="1"/>
            </p:nvSpPr>
            <p:spPr>
              <a:xfrm>
                <a:off x="350521" y="5921610"/>
                <a:ext cx="11795761" cy="309407"/>
              </a:xfrm>
              <a:custGeom>
                <a:avLst/>
                <a:gdLst>
                  <a:gd name="connsiteX0" fmla="*/ 8005370 w 10463772"/>
                  <a:gd name="connsiteY0" fmla="*/ 6567 h 19209"/>
                  <a:gd name="connsiteX1" fmla="*/ 7251943 w 10463772"/>
                  <a:gd name="connsiteY1" fmla="*/ 4662 h 19209"/>
                  <a:gd name="connsiteX2" fmla="*/ 7110020 w 10463772"/>
                  <a:gd name="connsiteY2" fmla="*/ 4662 h 19209"/>
                  <a:gd name="connsiteX3" fmla="*/ 6448985 w 10463772"/>
                  <a:gd name="connsiteY3" fmla="*/ 2757 h 19209"/>
                  <a:gd name="connsiteX4" fmla="*/ 6179428 w 10463772"/>
                  <a:gd name="connsiteY4" fmla="*/ 1804 h 19209"/>
                  <a:gd name="connsiteX5" fmla="*/ 6057508 w 10463772"/>
                  <a:gd name="connsiteY5" fmla="*/ 3709 h 19209"/>
                  <a:gd name="connsiteX6" fmla="*/ 5922253 w 10463772"/>
                  <a:gd name="connsiteY6" fmla="*/ 5614 h 19209"/>
                  <a:gd name="connsiteX7" fmla="*/ 5766995 w 10463772"/>
                  <a:gd name="connsiteY7" fmla="*/ 5614 h 19209"/>
                  <a:gd name="connsiteX8" fmla="*/ 5461243 w 10463772"/>
                  <a:gd name="connsiteY8" fmla="*/ 3709 h 19209"/>
                  <a:gd name="connsiteX9" fmla="*/ 5363135 w 10463772"/>
                  <a:gd name="connsiteY9" fmla="*/ 7519 h 19209"/>
                  <a:gd name="connsiteX10" fmla="*/ 5280268 w 10463772"/>
                  <a:gd name="connsiteY10" fmla="*/ 1804 h 19209"/>
                  <a:gd name="connsiteX11" fmla="*/ 5255503 w 10463772"/>
                  <a:gd name="connsiteY11" fmla="*/ 3709 h 19209"/>
                  <a:gd name="connsiteX12" fmla="*/ 5240263 w 10463772"/>
                  <a:gd name="connsiteY12" fmla="*/ 2757 h 19209"/>
                  <a:gd name="connsiteX13" fmla="*/ 5051668 w 10463772"/>
                  <a:gd name="connsiteY13" fmla="*/ 852 h 19209"/>
                  <a:gd name="connsiteX14" fmla="*/ 4704006 w 10463772"/>
                  <a:gd name="connsiteY14" fmla="*/ 4662 h 19209"/>
                  <a:gd name="connsiteX15" fmla="*/ 4318243 w 10463772"/>
                  <a:gd name="connsiteY15" fmla="*/ 8472 h 19209"/>
                  <a:gd name="connsiteX16" fmla="*/ 3917240 w 10463772"/>
                  <a:gd name="connsiteY16" fmla="*/ 7519 h 19209"/>
                  <a:gd name="connsiteX17" fmla="*/ 3576245 w 10463772"/>
                  <a:gd name="connsiteY17" fmla="*/ 7519 h 19209"/>
                  <a:gd name="connsiteX18" fmla="*/ 3264778 w 10463772"/>
                  <a:gd name="connsiteY18" fmla="*/ 7519 h 19209"/>
                  <a:gd name="connsiteX19" fmla="*/ 3224773 w 10463772"/>
                  <a:gd name="connsiteY19" fmla="*/ 3709 h 19209"/>
                  <a:gd name="connsiteX20" fmla="*/ 3180958 w 10463772"/>
                  <a:gd name="connsiteY20" fmla="*/ 3709 h 19209"/>
                  <a:gd name="connsiteX21" fmla="*/ 3008555 w 10463772"/>
                  <a:gd name="connsiteY21" fmla="*/ 3709 h 19209"/>
                  <a:gd name="connsiteX22" fmla="*/ 2930450 w 10463772"/>
                  <a:gd name="connsiteY22" fmla="*/ 4662 h 19209"/>
                  <a:gd name="connsiteX23" fmla="*/ 2857108 w 10463772"/>
                  <a:gd name="connsiteY23" fmla="*/ 6567 h 19209"/>
                  <a:gd name="connsiteX24" fmla="*/ 2797100 w 10463772"/>
                  <a:gd name="connsiteY24" fmla="*/ 5614 h 19209"/>
                  <a:gd name="connsiteX25" fmla="*/ 2791385 w 10463772"/>
                  <a:gd name="connsiteY25" fmla="*/ 5614 h 19209"/>
                  <a:gd name="connsiteX26" fmla="*/ 2766620 w 10463772"/>
                  <a:gd name="connsiteY26" fmla="*/ 4662 h 19209"/>
                  <a:gd name="connsiteX27" fmla="*/ 2734235 w 10463772"/>
                  <a:gd name="connsiteY27" fmla="*/ 5614 h 19209"/>
                  <a:gd name="connsiteX28" fmla="*/ 2718995 w 10463772"/>
                  <a:gd name="connsiteY28" fmla="*/ 5614 h 19209"/>
                  <a:gd name="connsiteX29" fmla="*/ 2685658 w 10463772"/>
                  <a:gd name="connsiteY29" fmla="*/ 3709 h 19209"/>
                  <a:gd name="connsiteX30" fmla="*/ 2640890 w 10463772"/>
                  <a:gd name="connsiteY30" fmla="*/ 5614 h 19209"/>
                  <a:gd name="connsiteX31" fmla="*/ 2520875 w 10463772"/>
                  <a:gd name="connsiteY31" fmla="*/ 5614 h 19209"/>
                  <a:gd name="connsiteX32" fmla="*/ 2399908 w 10463772"/>
                  <a:gd name="connsiteY32" fmla="*/ 3709 h 19209"/>
                  <a:gd name="connsiteX33" fmla="*/ 18658 w 10463772"/>
                  <a:gd name="connsiteY33" fmla="*/ 8472 h 19209"/>
                  <a:gd name="connsiteX34" fmla="*/ 2696135 w 10463772"/>
                  <a:gd name="connsiteY34" fmla="*/ 11329 h 19209"/>
                  <a:gd name="connsiteX35" fmla="*/ 2743760 w 10463772"/>
                  <a:gd name="connsiteY35" fmla="*/ 11329 h 19209"/>
                  <a:gd name="connsiteX36" fmla="*/ 2754238 w 10463772"/>
                  <a:gd name="connsiteY36" fmla="*/ 11329 h 19209"/>
                  <a:gd name="connsiteX37" fmla="*/ 3518143 w 10463772"/>
                  <a:gd name="connsiteY37" fmla="*/ 17997 h 19209"/>
                  <a:gd name="connsiteX38" fmla="*/ 4096310 w 10463772"/>
                  <a:gd name="connsiteY38" fmla="*/ 18950 h 19209"/>
                  <a:gd name="connsiteX39" fmla="*/ 4277285 w 10463772"/>
                  <a:gd name="connsiteY39" fmla="*/ 15139 h 19209"/>
                  <a:gd name="connsiteX40" fmla="*/ 4428733 w 10463772"/>
                  <a:gd name="connsiteY40" fmla="*/ 13234 h 19209"/>
                  <a:gd name="connsiteX41" fmla="*/ 4552558 w 10463772"/>
                  <a:gd name="connsiteY41" fmla="*/ 15139 h 19209"/>
                  <a:gd name="connsiteX42" fmla="*/ 4716388 w 10463772"/>
                  <a:gd name="connsiteY42" fmla="*/ 15139 h 19209"/>
                  <a:gd name="connsiteX43" fmla="*/ 4808781 w 10463772"/>
                  <a:gd name="connsiteY43" fmla="*/ 15139 h 19209"/>
                  <a:gd name="connsiteX44" fmla="*/ 4891648 w 10463772"/>
                  <a:gd name="connsiteY44" fmla="*/ 11329 h 19209"/>
                  <a:gd name="connsiteX45" fmla="*/ 4984993 w 10463772"/>
                  <a:gd name="connsiteY45" fmla="*/ 16092 h 19209"/>
                  <a:gd name="connsiteX46" fmla="*/ 5309795 w 10463772"/>
                  <a:gd name="connsiteY46" fmla="*/ 16092 h 19209"/>
                  <a:gd name="connsiteX47" fmla="*/ 5419333 w 10463772"/>
                  <a:gd name="connsiteY47" fmla="*/ 16092 h 19209"/>
                  <a:gd name="connsiteX48" fmla="*/ 5529823 w 10463772"/>
                  <a:gd name="connsiteY48" fmla="*/ 18950 h 19209"/>
                  <a:gd name="connsiteX49" fmla="*/ 5740325 w 10463772"/>
                  <a:gd name="connsiteY49" fmla="*/ 17044 h 19209"/>
                  <a:gd name="connsiteX50" fmla="*/ 5932731 w 10463772"/>
                  <a:gd name="connsiteY50" fmla="*/ 17997 h 19209"/>
                  <a:gd name="connsiteX51" fmla="*/ 6133708 w 10463772"/>
                  <a:gd name="connsiteY51" fmla="*/ 17044 h 19209"/>
                  <a:gd name="connsiteX52" fmla="*/ 6510898 w 10463772"/>
                  <a:gd name="connsiteY52" fmla="*/ 11329 h 19209"/>
                  <a:gd name="connsiteX53" fmla="*/ 7548170 w 10463772"/>
                  <a:gd name="connsiteY53" fmla="*/ 16092 h 19209"/>
                  <a:gd name="connsiteX54" fmla="*/ 8064425 w 10463772"/>
                  <a:gd name="connsiteY54" fmla="*/ 13234 h 19209"/>
                  <a:gd name="connsiteX55" fmla="*/ 10463772 w 10463772"/>
                  <a:gd name="connsiteY55" fmla="*/ 5614 h 19209"/>
                  <a:gd name="connsiteX56" fmla="*/ 8005370 w 10463772"/>
                  <a:gd name="connsiteY56" fmla="*/ 6567 h 19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10463772" h="19209">
                    <a:moveTo>
                      <a:pt x="8005370" y="6567"/>
                    </a:moveTo>
                    <a:cubicBezTo>
                      <a:pt x="7737718" y="8472"/>
                      <a:pt x="7519595" y="4662"/>
                      <a:pt x="7251943" y="4662"/>
                    </a:cubicBezTo>
                    <a:cubicBezTo>
                      <a:pt x="7204318" y="4662"/>
                      <a:pt x="7156693" y="4662"/>
                      <a:pt x="7110020" y="4662"/>
                    </a:cubicBezTo>
                    <a:cubicBezTo>
                      <a:pt x="6889993" y="3709"/>
                      <a:pt x="6669013" y="3709"/>
                      <a:pt x="6448985" y="2757"/>
                    </a:cubicBezTo>
                    <a:cubicBezTo>
                      <a:pt x="6359450" y="2757"/>
                      <a:pt x="6269915" y="1804"/>
                      <a:pt x="6179428" y="1804"/>
                    </a:cubicBezTo>
                    <a:cubicBezTo>
                      <a:pt x="6138470" y="1804"/>
                      <a:pt x="6097513" y="3709"/>
                      <a:pt x="6057508" y="3709"/>
                    </a:cubicBezTo>
                    <a:cubicBezTo>
                      <a:pt x="6012740" y="4662"/>
                      <a:pt x="5967020" y="5614"/>
                      <a:pt x="5922253" y="5614"/>
                    </a:cubicBezTo>
                    <a:cubicBezTo>
                      <a:pt x="5870818" y="6567"/>
                      <a:pt x="5818431" y="5614"/>
                      <a:pt x="5766995" y="5614"/>
                    </a:cubicBezTo>
                    <a:cubicBezTo>
                      <a:pt x="5705083" y="5614"/>
                      <a:pt x="5461243" y="3709"/>
                      <a:pt x="5461243" y="3709"/>
                    </a:cubicBezTo>
                    <a:cubicBezTo>
                      <a:pt x="5411713" y="5614"/>
                      <a:pt x="5369803" y="7519"/>
                      <a:pt x="5363135" y="7519"/>
                    </a:cubicBezTo>
                    <a:cubicBezTo>
                      <a:pt x="5333608" y="7519"/>
                      <a:pt x="5311700" y="-100"/>
                      <a:pt x="5280268" y="1804"/>
                    </a:cubicBezTo>
                    <a:cubicBezTo>
                      <a:pt x="5271695" y="2757"/>
                      <a:pt x="5264075" y="3709"/>
                      <a:pt x="5255503" y="3709"/>
                    </a:cubicBezTo>
                    <a:cubicBezTo>
                      <a:pt x="5250740" y="3709"/>
                      <a:pt x="5245025" y="3709"/>
                      <a:pt x="5240263" y="2757"/>
                    </a:cubicBezTo>
                    <a:cubicBezTo>
                      <a:pt x="5177398" y="-1053"/>
                      <a:pt x="5114533" y="-100"/>
                      <a:pt x="5051668" y="852"/>
                    </a:cubicBezTo>
                    <a:cubicBezTo>
                      <a:pt x="4935463" y="1804"/>
                      <a:pt x="4820210" y="3709"/>
                      <a:pt x="4704006" y="4662"/>
                    </a:cubicBezTo>
                    <a:cubicBezTo>
                      <a:pt x="4575418" y="6567"/>
                      <a:pt x="4446830" y="8472"/>
                      <a:pt x="4318243" y="8472"/>
                    </a:cubicBezTo>
                    <a:cubicBezTo>
                      <a:pt x="4184893" y="7519"/>
                      <a:pt x="4050590" y="7519"/>
                      <a:pt x="3917240" y="7519"/>
                    </a:cubicBezTo>
                    <a:cubicBezTo>
                      <a:pt x="3803893" y="7519"/>
                      <a:pt x="3689593" y="7519"/>
                      <a:pt x="3576245" y="7519"/>
                    </a:cubicBezTo>
                    <a:cubicBezTo>
                      <a:pt x="3472423" y="7519"/>
                      <a:pt x="3368600" y="7519"/>
                      <a:pt x="3264778" y="7519"/>
                    </a:cubicBezTo>
                    <a:cubicBezTo>
                      <a:pt x="3243823" y="6567"/>
                      <a:pt x="3228583" y="3709"/>
                      <a:pt x="3224773" y="3709"/>
                    </a:cubicBezTo>
                    <a:cubicBezTo>
                      <a:pt x="3202865" y="5614"/>
                      <a:pt x="3202865" y="852"/>
                      <a:pt x="3180958" y="3709"/>
                    </a:cubicBezTo>
                    <a:cubicBezTo>
                      <a:pt x="3174290" y="4662"/>
                      <a:pt x="3038083" y="7519"/>
                      <a:pt x="3008555" y="3709"/>
                    </a:cubicBezTo>
                    <a:cubicBezTo>
                      <a:pt x="3007603" y="3709"/>
                      <a:pt x="2932355" y="4662"/>
                      <a:pt x="2930450" y="4662"/>
                    </a:cubicBezTo>
                    <a:cubicBezTo>
                      <a:pt x="2921878" y="3709"/>
                      <a:pt x="2885683" y="4662"/>
                      <a:pt x="2857108" y="6567"/>
                    </a:cubicBezTo>
                    <a:cubicBezTo>
                      <a:pt x="2837105" y="6567"/>
                      <a:pt x="2817103" y="5614"/>
                      <a:pt x="2797100" y="5614"/>
                    </a:cubicBezTo>
                    <a:cubicBezTo>
                      <a:pt x="2795195" y="5614"/>
                      <a:pt x="2793290" y="5614"/>
                      <a:pt x="2791385" y="5614"/>
                    </a:cubicBezTo>
                    <a:cubicBezTo>
                      <a:pt x="2783765" y="5614"/>
                      <a:pt x="2775193" y="4662"/>
                      <a:pt x="2766620" y="4662"/>
                    </a:cubicBezTo>
                    <a:cubicBezTo>
                      <a:pt x="2760905" y="4662"/>
                      <a:pt x="2743760" y="4662"/>
                      <a:pt x="2734235" y="5614"/>
                    </a:cubicBezTo>
                    <a:cubicBezTo>
                      <a:pt x="2729473" y="5614"/>
                      <a:pt x="2723758" y="5614"/>
                      <a:pt x="2718995" y="5614"/>
                    </a:cubicBezTo>
                    <a:cubicBezTo>
                      <a:pt x="2711375" y="4662"/>
                      <a:pt x="2704708" y="2757"/>
                      <a:pt x="2685658" y="3709"/>
                    </a:cubicBezTo>
                    <a:cubicBezTo>
                      <a:pt x="2672323" y="4662"/>
                      <a:pt x="2656130" y="5614"/>
                      <a:pt x="2640890" y="5614"/>
                    </a:cubicBezTo>
                    <a:cubicBezTo>
                      <a:pt x="2600885" y="5614"/>
                      <a:pt x="2560880" y="5614"/>
                      <a:pt x="2520875" y="5614"/>
                    </a:cubicBezTo>
                    <a:cubicBezTo>
                      <a:pt x="2471345" y="4662"/>
                      <a:pt x="2418958" y="4662"/>
                      <a:pt x="2399908" y="3709"/>
                    </a:cubicBezTo>
                    <a:cubicBezTo>
                      <a:pt x="2368475" y="2757"/>
                      <a:pt x="349175" y="4662"/>
                      <a:pt x="18658" y="8472"/>
                    </a:cubicBezTo>
                    <a:cubicBezTo>
                      <a:pt x="-248995" y="12282"/>
                      <a:pt x="2447533" y="11329"/>
                      <a:pt x="2696135" y="11329"/>
                    </a:cubicBezTo>
                    <a:cubicBezTo>
                      <a:pt x="2712328" y="12282"/>
                      <a:pt x="2728520" y="12282"/>
                      <a:pt x="2743760" y="11329"/>
                    </a:cubicBezTo>
                    <a:lnTo>
                      <a:pt x="2754238" y="11329"/>
                    </a:lnTo>
                    <a:cubicBezTo>
                      <a:pt x="3018080" y="11329"/>
                      <a:pt x="3252395" y="20854"/>
                      <a:pt x="3518143" y="17997"/>
                    </a:cubicBezTo>
                    <a:cubicBezTo>
                      <a:pt x="3706738" y="16092"/>
                      <a:pt x="3907715" y="15139"/>
                      <a:pt x="4096310" y="18950"/>
                    </a:cubicBezTo>
                    <a:cubicBezTo>
                      <a:pt x="4149650" y="19902"/>
                      <a:pt x="4223945" y="15139"/>
                      <a:pt x="4277285" y="15139"/>
                    </a:cubicBezTo>
                    <a:cubicBezTo>
                      <a:pt x="4327768" y="15139"/>
                      <a:pt x="4378250" y="13234"/>
                      <a:pt x="4428733" y="13234"/>
                    </a:cubicBezTo>
                    <a:cubicBezTo>
                      <a:pt x="4469690" y="13234"/>
                      <a:pt x="4511600" y="15139"/>
                      <a:pt x="4552558" y="15139"/>
                    </a:cubicBezTo>
                    <a:cubicBezTo>
                      <a:pt x="4606850" y="15139"/>
                      <a:pt x="4662095" y="15139"/>
                      <a:pt x="4716388" y="15139"/>
                    </a:cubicBezTo>
                    <a:cubicBezTo>
                      <a:pt x="4746868" y="15139"/>
                      <a:pt x="4778300" y="16092"/>
                      <a:pt x="4808781" y="15139"/>
                    </a:cubicBezTo>
                    <a:cubicBezTo>
                      <a:pt x="4836403" y="14187"/>
                      <a:pt x="4864025" y="11329"/>
                      <a:pt x="4891648" y="11329"/>
                    </a:cubicBezTo>
                    <a:cubicBezTo>
                      <a:pt x="4923081" y="11329"/>
                      <a:pt x="4954513" y="16092"/>
                      <a:pt x="4984993" y="16092"/>
                    </a:cubicBezTo>
                    <a:cubicBezTo>
                      <a:pt x="5093578" y="16092"/>
                      <a:pt x="5202163" y="16092"/>
                      <a:pt x="5309795" y="16092"/>
                    </a:cubicBezTo>
                    <a:cubicBezTo>
                      <a:pt x="5345990" y="16092"/>
                      <a:pt x="5383138" y="15139"/>
                      <a:pt x="5419333" y="16092"/>
                    </a:cubicBezTo>
                    <a:cubicBezTo>
                      <a:pt x="5456481" y="17044"/>
                      <a:pt x="5492675" y="18950"/>
                      <a:pt x="5529823" y="18950"/>
                    </a:cubicBezTo>
                    <a:cubicBezTo>
                      <a:pt x="5600308" y="19902"/>
                      <a:pt x="5669840" y="17997"/>
                      <a:pt x="5740325" y="17044"/>
                    </a:cubicBezTo>
                    <a:cubicBezTo>
                      <a:pt x="5803190" y="16092"/>
                      <a:pt x="5868913" y="17997"/>
                      <a:pt x="5932731" y="17997"/>
                    </a:cubicBezTo>
                    <a:cubicBezTo>
                      <a:pt x="5999406" y="17997"/>
                      <a:pt x="6067033" y="17044"/>
                      <a:pt x="6133708" y="17044"/>
                    </a:cubicBezTo>
                    <a:cubicBezTo>
                      <a:pt x="6268010" y="16092"/>
                      <a:pt x="6376595" y="11329"/>
                      <a:pt x="6510898" y="11329"/>
                    </a:cubicBezTo>
                    <a:cubicBezTo>
                      <a:pt x="6856656" y="11329"/>
                      <a:pt x="7202413" y="15139"/>
                      <a:pt x="7548170" y="16092"/>
                    </a:cubicBezTo>
                    <a:cubicBezTo>
                      <a:pt x="7750100" y="17044"/>
                      <a:pt x="7862495" y="13234"/>
                      <a:pt x="8064425" y="13234"/>
                    </a:cubicBezTo>
                    <a:cubicBezTo>
                      <a:pt x="8248258" y="13234"/>
                      <a:pt x="10391383" y="18950"/>
                      <a:pt x="10463772" y="5614"/>
                    </a:cubicBezTo>
                    <a:cubicBezTo>
                      <a:pt x="10198025" y="9425"/>
                      <a:pt x="8144435" y="6567"/>
                      <a:pt x="8005370" y="656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47B09B5A-C6D4-AD44-AC45-8D716D2C4AA8}"/>
                  </a:ext>
                </a:extLst>
              </p:cNvPr>
              <p:cNvSpPr/>
              <p:nvPr userDrawn="1"/>
            </p:nvSpPr>
            <p:spPr>
              <a:xfrm>
                <a:off x="448589" y="288349"/>
                <a:ext cx="352383" cy="6060151"/>
              </a:xfrm>
              <a:custGeom>
                <a:avLst/>
                <a:gdLst>
                  <a:gd name="connsiteX0" fmla="*/ 15500 w 22066"/>
                  <a:gd name="connsiteY0" fmla="*/ 4286655 h 5604914"/>
                  <a:gd name="connsiteX1" fmla="*/ 17405 w 22066"/>
                  <a:gd name="connsiteY1" fmla="*/ 3882795 h 5604914"/>
                  <a:gd name="connsiteX2" fmla="*/ 17405 w 22066"/>
                  <a:gd name="connsiteY2" fmla="*/ 3806595 h 5604914"/>
                  <a:gd name="connsiteX3" fmla="*/ 19310 w 22066"/>
                  <a:gd name="connsiteY3" fmla="*/ 3452265 h 5604914"/>
                  <a:gd name="connsiteX4" fmla="*/ 20262 w 22066"/>
                  <a:gd name="connsiteY4" fmla="*/ 3308438 h 5604914"/>
                  <a:gd name="connsiteX5" fmla="*/ 18357 w 22066"/>
                  <a:gd name="connsiteY5" fmla="*/ 3243668 h 5604914"/>
                  <a:gd name="connsiteX6" fmla="*/ 16452 w 22066"/>
                  <a:gd name="connsiteY6" fmla="*/ 3171278 h 5604914"/>
                  <a:gd name="connsiteX7" fmla="*/ 16452 w 22066"/>
                  <a:gd name="connsiteY7" fmla="*/ 3088410 h 5604914"/>
                  <a:gd name="connsiteX8" fmla="*/ 18357 w 22066"/>
                  <a:gd name="connsiteY8" fmla="*/ 2924580 h 5604914"/>
                  <a:gd name="connsiteX9" fmla="*/ 14547 w 22066"/>
                  <a:gd name="connsiteY9" fmla="*/ 2872193 h 5604914"/>
                  <a:gd name="connsiteX10" fmla="*/ 20262 w 22066"/>
                  <a:gd name="connsiteY10" fmla="*/ 2828378 h 5604914"/>
                  <a:gd name="connsiteX11" fmla="*/ 18357 w 22066"/>
                  <a:gd name="connsiteY11" fmla="*/ 2815043 h 5604914"/>
                  <a:gd name="connsiteX12" fmla="*/ 19310 w 22066"/>
                  <a:gd name="connsiteY12" fmla="*/ 2806470 h 5604914"/>
                  <a:gd name="connsiteX13" fmla="*/ 21215 w 22066"/>
                  <a:gd name="connsiteY13" fmla="*/ 2705505 h 5604914"/>
                  <a:gd name="connsiteX14" fmla="*/ 17405 w 22066"/>
                  <a:gd name="connsiteY14" fmla="*/ 2519768 h 5604914"/>
                  <a:gd name="connsiteX15" fmla="*/ 13595 w 22066"/>
                  <a:gd name="connsiteY15" fmla="*/ 2313075 h 5604914"/>
                  <a:gd name="connsiteX16" fmla="*/ 14547 w 22066"/>
                  <a:gd name="connsiteY16" fmla="*/ 2097810 h 5604914"/>
                  <a:gd name="connsiteX17" fmla="*/ 14547 w 22066"/>
                  <a:gd name="connsiteY17" fmla="*/ 1914930 h 5604914"/>
                  <a:gd name="connsiteX18" fmla="*/ 14547 w 22066"/>
                  <a:gd name="connsiteY18" fmla="*/ 1748243 h 5604914"/>
                  <a:gd name="connsiteX19" fmla="*/ 18357 w 22066"/>
                  <a:gd name="connsiteY19" fmla="*/ 1727288 h 5604914"/>
                  <a:gd name="connsiteX20" fmla="*/ 18357 w 22066"/>
                  <a:gd name="connsiteY20" fmla="*/ 1703475 h 5604914"/>
                  <a:gd name="connsiteX21" fmla="*/ 18357 w 22066"/>
                  <a:gd name="connsiteY21" fmla="*/ 1611083 h 5604914"/>
                  <a:gd name="connsiteX22" fmla="*/ 17405 w 22066"/>
                  <a:gd name="connsiteY22" fmla="*/ 1569173 h 5604914"/>
                  <a:gd name="connsiteX23" fmla="*/ 15500 w 22066"/>
                  <a:gd name="connsiteY23" fmla="*/ 1530120 h 5604914"/>
                  <a:gd name="connsiteX24" fmla="*/ 16452 w 22066"/>
                  <a:gd name="connsiteY24" fmla="*/ 1497735 h 5604914"/>
                  <a:gd name="connsiteX25" fmla="*/ 16452 w 22066"/>
                  <a:gd name="connsiteY25" fmla="*/ 1494878 h 5604914"/>
                  <a:gd name="connsiteX26" fmla="*/ 17405 w 22066"/>
                  <a:gd name="connsiteY26" fmla="*/ 1481543 h 5604914"/>
                  <a:gd name="connsiteX27" fmla="*/ 16452 w 22066"/>
                  <a:gd name="connsiteY27" fmla="*/ 1464398 h 5604914"/>
                  <a:gd name="connsiteX28" fmla="*/ 16452 w 22066"/>
                  <a:gd name="connsiteY28" fmla="*/ 1455825 h 5604914"/>
                  <a:gd name="connsiteX29" fmla="*/ 18357 w 22066"/>
                  <a:gd name="connsiteY29" fmla="*/ 1437728 h 5604914"/>
                  <a:gd name="connsiteX30" fmla="*/ 16452 w 22066"/>
                  <a:gd name="connsiteY30" fmla="*/ 1413915 h 5604914"/>
                  <a:gd name="connsiteX31" fmla="*/ 16452 w 22066"/>
                  <a:gd name="connsiteY31" fmla="*/ 1350098 h 5604914"/>
                  <a:gd name="connsiteX32" fmla="*/ 18357 w 22066"/>
                  <a:gd name="connsiteY32" fmla="*/ 1285328 h 5604914"/>
                  <a:gd name="connsiteX33" fmla="*/ 13595 w 22066"/>
                  <a:gd name="connsiteY33" fmla="*/ 9930 h 5604914"/>
                  <a:gd name="connsiteX34" fmla="*/ 7880 w 22066"/>
                  <a:gd name="connsiteY34" fmla="*/ 1444395 h 5604914"/>
                  <a:gd name="connsiteX35" fmla="*/ 7880 w 22066"/>
                  <a:gd name="connsiteY35" fmla="*/ 1470113 h 5604914"/>
                  <a:gd name="connsiteX36" fmla="*/ 7880 w 22066"/>
                  <a:gd name="connsiteY36" fmla="*/ 1475828 h 5604914"/>
                  <a:gd name="connsiteX37" fmla="*/ 1212 w 22066"/>
                  <a:gd name="connsiteY37" fmla="*/ 1884450 h 5604914"/>
                  <a:gd name="connsiteX38" fmla="*/ 260 w 22066"/>
                  <a:gd name="connsiteY38" fmla="*/ 2194013 h 5604914"/>
                  <a:gd name="connsiteX39" fmla="*/ 4070 w 22066"/>
                  <a:gd name="connsiteY39" fmla="*/ 2291168 h 5604914"/>
                  <a:gd name="connsiteX40" fmla="*/ 5975 w 22066"/>
                  <a:gd name="connsiteY40" fmla="*/ 2372130 h 5604914"/>
                  <a:gd name="connsiteX41" fmla="*/ 4070 w 22066"/>
                  <a:gd name="connsiteY41" fmla="*/ 2438805 h 5604914"/>
                  <a:gd name="connsiteX42" fmla="*/ 4070 w 22066"/>
                  <a:gd name="connsiteY42" fmla="*/ 2526435 h 5604914"/>
                  <a:gd name="connsiteX43" fmla="*/ 4070 w 22066"/>
                  <a:gd name="connsiteY43" fmla="*/ 2575965 h 5604914"/>
                  <a:gd name="connsiteX44" fmla="*/ 7880 w 22066"/>
                  <a:gd name="connsiteY44" fmla="*/ 2620733 h 5604914"/>
                  <a:gd name="connsiteX45" fmla="*/ 3117 w 22066"/>
                  <a:gd name="connsiteY45" fmla="*/ 2671215 h 5604914"/>
                  <a:gd name="connsiteX46" fmla="*/ 3117 w 22066"/>
                  <a:gd name="connsiteY46" fmla="*/ 2845523 h 5604914"/>
                  <a:gd name="connsiteX47" fmla="*/ 3117 w 22066"/>
                  <a:gd name="connsiteY47" fmla="*/ 2904578 h 5604914"/>
                  <a:gd name="connsiteX48" fmla="*/ 260 w 22066"/>
                  <a:gd name="connsiteY48" fmla="*/ 2963633 h 5604914"/>
                  <a:gd name="connsiteX49" fmla="*/ 2165 w 22066"/>
                  <a:gd name="connsiteY49" fmla="*/ 3076028 h 5604914"/>
                  <a:gd name="connsiteX50" fmla="*/ 1212 w 22066"/>
                  <a:gd name="connsiteY50" fmla="*/ 3178898 h 5604914"/>
                  <a:gd name="connsiteX51" fmla="*/ 2165 w 22066"/>
                  <a:gd name="connsiteY51" fmla="*/ 3286530 h 5604914"/>
                  <a:gd name="connsiteX52" fmla="*/ 7880 w 22066"/>
                  <a:gd name="connsiteY52" fmla="*/ 3488460 h 5604914"/>
                  <a:gd name="connsiteX53" fmla="*/ 3117 w 22066"/>
                  <a:gd name="connsiteY53" fmla="*/ 4043768 h 5604914"/>
                  <a:gd name="connsiteX54" fmla="*/ 5975 w 22066"/>
                  <a:gd name="connsiteY54" fmla="*/ 4319993 h 5604914"/>
                  <a:gd name="connsiteX55" fmla="*/ 13595 w 22066"/>
                  <a:gd name="connsiteY55" fmla="*/ 5604915 h 5604914"/>
                  <a:gd name="connsiteX56" fmla="*/ 15500 w 22066"/>
                  <a:gd name="connsiteY56" fmla="*/ 4286655 h 5604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2066" h="5604914">
                    <a:moveTo>
                      <a:pt x="15500" y="4286655"/>
                    </a:moveTo>
                    <a:cubicBezTo>
                      <a:pt x="13595" y="4142828"/>
                      <a:pt x="17405" y="4026623"/>
                      <a:pt x="17405" y="3882795"/>
                    </a:cubicBezTo>
                    <a:cubicBezTo>
                      <a:pt x="17405" y="3857078"/>
                      <a:pt x="17405" y="3832313"/>
                      <a:pt x="17405" y="3806595"/>
                    </a:cubicBezTo>
                    <a:cubicBezTo>
                      <a:pt x="18357" y="3688485"/>
                      <a:pt x="18357" y="3570375"/>
                      <a:pt x="19310" y="3452265"/>
                    </a:cubicBezTo>
                    <a:cubicBezTo>
                      <a:pt x="19310" y="3404640"/>
                      <a:pt x="20262" y="3356063"/>
                      <a:pt x="20262" y="3308438"/>
                    </a:cubicBezTo>
                    <a:cubicBezTo>
                      <a:pt x="20262" y="3286530"/>
                      <a:pt x="18357" y="3264623"/>
                      <a:pt x="18357" y="3243668"/>
                    </a:cubicBezTo>
                    <a:cubicBezTo>
                      <a:pt x="17405" y="3219855"/>
                      <a:pt x="16452" y="3195090"/>
                      <a:pt x="16452" y="3171278"/>
                    </a:cubicBezTo>
                    <a:cubicBezTo>
                      <a:pt x="15500" y="3143655"/>
                      <a:pt x="16452" y="3116033"/>
                      <a:pt x="16452" y="3088410"/>
                    </a:cubicBezTo>
                    <a:cubicBezTo>
                      <a:pt x="16452" y="3055073"/>
                      <a:pt x="18357" y="2924580"/>
                      <a:pt x="18357" y="2924580"/>
                    </a:cubicBezTo>
                    <a:cubicBezTo>
                      <a:pt x="16452" y="2897910"/>
                      <a:pt x="14547" y="2875050"/>
                      <a:pt x="14547" y="2872193"/>
                    </a:cubicBezTo>
                    <a:cubicBezTo>
                      <a:pt x="14547" y="2856000"/>
                      <a:pt x="22167" y="2844570"/>
                      <a:pt x="20262" y="2828378"/>
                    </a:cubicBezTo>
                    <a:cubicBezTo>
                      <a:pt x="19310" y="2823615"/>
                      <a:pt x="18357" y="2819805"/>
                      <a:pt x="18357" y="2815043"/>
                    </a:cubicBezTo>
                    <a:cubicBezTo>
                      <a:pt x="18357" y="2812185"/>
                      <a:pt x="18357" y="2809328"/>
                      <a:pt x="19310" y="2806470"/>
                    </a:cubicBezTo>
                    <a:cubicBezTo>
                      <a:pt x="23120" y="2773133"/>
                      <a:pt x="22167" y="2738843"/>
                      <a:pt x="21215" y="2705505"/>
                    </a:cubicBezTo>
                    <a:cubicBezTo>
                      <a:pt x="20262" y="2643593"/>
                      <a:pt x="18357" y="2581680"/>
                      <a:pt x="17405" y="2519768"/>
                    </a:cubicBezTo>
                    <a:cubicBezTo>
                      <a:pt x="15500" y="2451188"/>
                      <a:pt x="13595" y="2382608"/>
                      <a:pt x="13595" y="2313075"/>
                    </a:cubicBezTo>
                    <a:cubicBezTo>
                      <a:pt x="14547" y="2241638"/>
                      <a:pt x="14547" y="2170200"/>
                      <a:pt x="14547" y="2097810"/>
                    </a:cubicBezTo>
                    <a:cubicBezTo>
                      <a:pt x="14547" y="2036850"/>
                      <a:pt x="14547" y="1975890"/>
                      <a:pt x="14547" y="1914930"/>
                    </a:cubicBezTo>
                    <a:cubicBezTo>
                      <a:pt x="14547" y="1859685"/>
                      <a:pt x="14547" y="1803488"/>
                      <a:pt x="14547" y="1748243"/>
                    </a:cubicBezTo>
                    <a:cubicBezTo>
                      <a:pt x="15500" y="1736813"/>
                      <a:pt x="18357" y="1729193"/>
                      <a:pt x="18357" y="1727288"/>
                    </a:cubicBezTo>
                    <a:cubicBezTo>
                      <a:pt x="16452" y="1715858"/>
                      <a:pt x="21215" y="1715858"/>
                      <a:pt x="18357" y="1703475"/>
                    </a:cubicBezTo>
                    <a:cubicBezTo>
                      <a:pt x="17405" y="1699665"/>
                      <a:pt x="14547" y="1627275"/>
                      <a:pt x="18357" y="1611083"/>
                    </a:cubicBezTo>
                    <a:cubicBezTo>
                      <a:pt x="18357" y="1610130"/>
                      <a:pt x="17405" y="1570125"/>
                      <a:pt x="17405" y="1569173"/>
                    </a:cubicBezTo>
                    <a:cubicBezTo>
                      <a:pt x="18357" y="1564410"/>
                      <a:pt x="17405" y="1545360"/>
                      <a:pt x="15500" y="1530120"/>
                    </a:cubicBezTo>
                    <a:cubicBezTo>
                      <a:pt x="15500" y="1519643"/>
                      <a:pt x="16452" y="1509165"/>
                      <a:pt x="16452" y="1497735"/>
                    </a:cubicBezTo>
                    <a:cubicBezTo>
                      <a:pt x="16452" y="1496783"/>
                      <a:pt x="16452" y="1495830"/>
                      <a:pt x="16452" y="1494878"/>
                    </a:cubicBezTo>
                    <a:cubicBezTo>
                      <a:pt x="16452" y="1491068"/>
                      <a:pt x="17405" y="1486305"/>
                      <a:pt x="17405" y="1481543"/>
                    </a:cubicBezTo>
                    <a:cubicBezTo>
                      <a:pt x="17405" y="1478685"/>
                      <a:pt x="17405" y="1469160"/>
                      <a:pt x="16452" y="1464398"/>
                    </a:cubicBezTo>
                    <a:cubicBezTo>
                      <a:pt x="16452" y="1461540"/>
                      <a:pt x="16452" y="1458683"/>
                      <a:pt x="16452" y="1455825"/>
                    </a:cubicBezTo>
                    <a:cubicBezTo>
                      <a:pt x="17405" y="1452015"/>
                      <a:pt x="19310" y="1448205"/>
                      <a:pt x="18357" y="1437728"/>
                    </a:cubicBezTo>
                    <a:cubicBezTo>
                      <a:pt x="17405" y="1430108"/>
                      <a:pt x="16452" y="1421535"/>
                      <a:pt x="16452" y="1413915"/>
                    </a:cubicBezTo>
                    <a:cubicBezTo>
                      <a:pt x="16452" y="1392960"/>
                      <a:pt x="16452" y="1371053"/>
                      <a:pt x="16452" y="1350098"/>
                    </a:cubicBezTo>
                    <a:cubicBezTo>
                      <a:pt x="17405" y="1323428"/>
                      <a:pt x="17405" y="1295805"/>
                      <a:pt x="18357" y="1285328"/>
                    </a:cubicBezTo>
                    <a:cubicBezTo>
                      <a:pt x="19310" y="1268183"/>
                      <a:pt x="17405" y="187095"/>
                      <a:pt x="13595" y="9930"/>
                    </a:cubicBezTo>
                    <a:cubicBezTo>
                      <a:pt x="6927" y="-132945"/>
                      <a:pt x="7880" y="1311045"/>
                      <a:pt x="7880" y="1444395"/>
                    </a:cubicBezTo>
                    <a:cubicBezTo>
                      <a:pt x="6927" y="1452968"/>
                      <a:pt x="6927" y="1461540"/>
                      <a:pt x="7880" y="1470113"/>
                    </a:cubicBezTo>
                    <a:lnTo>
                      <a:pt x="7880" y="1475828"/>
                    </a:lnTo>
                    <a:cubicBezTo>
                      <a:pt x="7880" y="1616798"/>
                      <a:pt x="-1645" y="1742528"/>
                      <a:pt x="1212" y="1884450"/>
                    </a:cubicBezTo>
                    <a:cubicBezTo>
                      <a:pt x="3117" y="1985415"/>
                      <a:pt x="4070" y="2093048"/>
                      <a:pt x="260" y="2194013"/>
                    </a:cubicBezTo>
                    <a:cubicBezTo>
                      <a:pt x="-693" y="2222588"/>
                      <a:pt x="4070" y="2262593"/>
                      <a:pt x="4070" y="2291168"/>
                    </a:cubicBezTo>
                    <a:cubicBezTo>
                      <a:pt x="4070" y="2317838"/>
                      <a:pt x="5975" y="2345460"/>
                      <a:pt x="5975" y="2372130"/>
                    </a:cubicBezTo>
                    <a:cubicBezTo>
                      <a:pt x="5975" y="2394038"/>
                      <a:pt x="4070" y="2416898"/>
                      <a:pt x="4070" y="2438805"/>
                    </a:cubicBezTo>
                    <a:cubicBezTo>
                      <a:pt x="4070" y="2468333"/>
                      <a:pt x="4070" y="2496908"/>
                      <a:pt x="4070" y="2526435"/>
                    </a:cubicBezTo>
                    <a:cubicBezTo>
                      <a:pt x="4070" y="2542628"/>
                      <a:pt x="3117" y="2559773"/>
                      <a:pt x="4070" y="2575965"/>
                    </a:cubicBezTo>
                    <a:cubicBezTo>
                      <a:pt x="5022" y="2591205"/>
                      <a:pt x="7880" y="2605493"/>
                      <a:pt x="7880" y="2620733"/>
                    </a:cubicBezTo>
                    <a:cubicBezTo>
                      <a:pt x="7880" y="2637878"/>
                      <a:pt x="3117" y="2654070"/>
                      <a:pt x="3117" y="2671215"/>
                    </a:cubicBezTo>
                    <a:cubicBezTo>
                      <a:pt x="3117" y="2729318"/>
                      <a:pt x="3117" y="2787420"/>
                      <a:pt x="3117" y="2845523"/>
                    </a:cubicBezTo>
                    <a:cubicBezTo>
                      <a:pt x="3117" y="2864573"/>
                      <a:pt x="4070" y="2884575"/>
                      <a:pt x="3117" y="2904578"/>
                    </a:cubicBezTo>
                    <a:cubicBezTo>
                      <a:pt x="2165" y="2924580"/>
                      <a:pt x="260" y="2943630"/>
                      <a:pt x="260" y="2963633"/>
                    </a:cubicBezTo>
                    <a:cubicBezTo>
                      <a:pt x="-693" y="3001733"/>
                      <a:pt x="1212" y="3038880"/>
                      <a:pt x="2165" y="3076028"/>
                    </a:cubicBezTo>
                    <a:cubicBezTo>
                      <a:pt x="3117" y="3110318"/>
                      <a:pt x="1212" y="3145560"/>
                      <a:pt x="1212" y="3178898"/>
                    </a:cubicBezTo>
                    <a:cubicBezTo>
                      <a:pt x="1212" y="3215093"/>
                      <a:pt x="2165" y="3250335"/>
                      <a:pt x="2165" y="3286530"/>
                    </a:cubicBezTo>
                    <a:cubicBezTo>
                      <a:pt x="3117" y="3357968"/>
                      <a:pt x="7880" y="3417023"/>
                      <a:pt x="7880" y="3488460"/>
                    </a:cubicBezTo>
                    <a:cubicBezTo>
                      <a:pt x="7880" y="3673245"/>
                      <a:pt x="4070" y="3858983"/>
                      <a:pt x="3117" y="4043768"/>
                    </a:cubicBezTo>
                    <a:cubicBezTo>
                      <a:pt x="2165" y="4152353"/>
                      <a:pt x="5975" y="4212360"/>
                      <a:pt x="5975" y="4319993"/>
                    </a:cubicBezTo>
                    <a:cubicBezTo>
                      <a:pt x="5975" y="4418100"/>
                      <a:pt x="260" y="5565863"/>
                      <a:pt x="13595" y="5604915"/>
                    </a:cubicBezTo>
                    <a:cubicBezTo>
                      <a:pt x="13595" y="5461088"/>
                      <a:pt x="16452" y="4361903"/>
                      <a:pt x="15500" y="4286655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8939C149-3BF7-A24C-B580-4B8197CE61A0}"/>
                  </a:ext>
                </a:extLst>
              </p:cNvPr>
              <p:cNvSpPr/>
              <p:nvPr userDrawn="1"/>
            </p:nvSpPr>
            <p:spPr>
              <a:xfrm>
                <a:off x="11671688" y="536705"/>
                <a:ext cx="352383" cy="6060151"/>
              </a:xfrm>
              <a:custGeom>
                <a:avLst/>
                <a:gdLst>
                  <a:gd name="connsiteX0" fmla="*/ 15500 w 22066"/>
                  <a:gd name="connsiteY0" fmla="*/ 4286655 h 5604914"/>
                  <a:gd name="connsiteX1" fmla="*/ 17405 w 22066"/>
                  <a:gd name="connsiteY1" fmla="*/ 3882795 h 5604914"/>
                  <a:gd name="connsiteX2" fmla="*/ 17405 w 22066"/>
                  <a:gd name="connsiteY2" fmla="*/ 3806595 h 5604914"/>
                  <a:gd name="connsiteX3" fmla="*/ 19310 w 22066"/>
                  <a:gd name="connsiteY3" fmla="*/ 3452265 h 5604914"/>
                  <a:gd name="connsiteX4" fmla="*/ 20262 w 22066"/>
                  <a:gd name="connsiteY4" fmla="*/ 3308438 h 5604914"/>
                  <a:gd name="connsiteX5" fmla="*/ 18357 w 22066"/>
                  <a:gd name="connsiteY5" fmla="*/ 3243668 h 5604914"/>
                  <a:gd name="connsiteX6" fmla="*/ 16452 w 22066"/>
                  <a:gd name="connsiteY6" fmla="*/ 3171278 h 5604914"/>
                  <a:gd name="connsiteX7" fmla="*/ 16452 w 22066"/>
                  <a:gd name="connsiteY7" fmla="*/ 3088410 h 5604914"/>
                  <a:gd name="connsiteX8" fmla="*/ 18357 w 22066"/>
                  <a:gd name="connsiteY8" fmla="*/ 2924580 h 5604914"/>
                  <a:gd name="connsiteX9" fmla="*/ 14547 w 22066"/>
                  <a:gd name="connsiteY9" fmla="*/ 2872193 h 5604914"/>
                  <a:gd name="connsiteX10" fmla="*/ 20262 w 22066"/>
                  <a:gd name="connsiteY10" fmla="*/ 2828378 h 5604914"/>
                  <a:gd name="connsiteX11" fmla="*/ 18357 w 22066"/>
                  <a:gd name="connsiteY11" fmla="*/ 2815043 h 5604914"/>
                  <a:gd name="connsiteX12" fmla="*/ 19310 w 22066"/>
                  <a:gd name="connsiteY12" fmla="*/ 2806470 h 5604914"/>
                  <a:gd name="connsiteX13" fmla="*/ 21215 w 22066"/>
                  <a:gd name="connsiteY13" fmla="*/ 2705505 h 5604914"/>
                  <a:gd name="connsiteX14" fmla="*/ 17405 w 22066"/>
                  <a:gd name="connsiteY14" fmla="*/ 2519768 h 5604914"/>
                  <a:gd name="connsiteX15" fmla="*/ 13595 w 22066"/>
                  <a:gd name="connsiteY15" fmla="*/ 2313075 h 5604914"/>
                  <a:gd name="connsiteX16" fmla="*/ 14547 w 22066"/>
                  <a:gd name="connsiteY16" fmla="*/ 2097810 h 5604914"/>
                  <a:gd name="connsiteX17" fmla="*/ 14547 w 22066"/>
                  <a:gd name="connsiteY17" fmla="*/ 1914930 h 5604914"/>
                  <a:gd name="connsiteX18" fmla="*/ 14547 w 22066"/>
                  <a:gd name="connsiteY18" fmla="*/ 1748243 h 5604914"/>
                  <a:gd name="connsiteX19" fmla="*/ 18357 w 22066"/>
                  <a:gd name="connsiteY19" fmla="*/ 1727288 h 5604914"/>
                  <a:gd name="connsiteX20" fmla="*/ 18357 w 22066"/>
                  <a:gd name="connsiteY20" fmla="*/ 1703475 h 5604914"/>
                  <a:gd name="connsiteX21" fmla="*/ 18357 w 22066"/>
                  <a:gd name="connsiteY21" fmla="*/ 1611083 h 5604914"/>
                  <a:gd name="connsiteX22" fmla="*/ 17405 w 22066"/>
                  <a:gd name="connsiteY22" fmla="*/ 1569173 h 5604914"/>
                  <a:gd name="connsiteX23" fmla="*/ 15500 w 22066"/>
                  <a:gd name="connsiteY23" fmla="*/ 1530120 h 5604914"/>
                  <a:gd name="connsiteX24" fmla="*/ 16452 w 22066"/>
                  <a:gd name="connsiteY24" fmla="*/ 1497735 h 5604914"/>
                  <a:gd name="connsiteX25" fmla="*/ 16452 w 22066"/>
                  <a:gd name="connsiteY25" fmla="*/ 1494878 h 5604914"/>
                  <a:gd name="connsiteX26" fmla="*/ 17405 w 22066"/>
                  <a:gd name="connsiteY26" fmla="*/ 1481543 h 5604914"/>
                  <a:gd name="connsiteX27" fmla="*/ 16452 w 22066"/>
                  <a:gd name="connsiteY27" fmla="*/ 1464398 h 5604914"/>
                  <a:gd name="connsiteX28" fmla="*/ 16452 w 22066"/>
                  <a:gd name="connsiteY28" fmla="*/ 1455825 h 5604914"/>
                  <a:gd name="connsiteX29" fmla="*/ 18357 w 22066"/>
                  <a:gd name="connsiteY29" fmla="*/ 1437728 h 5604914"/>
                  <a:gd name="connsiteX30" fmla="*/ 16452 w 22066"/>
                  <a:gd name="connsiteY30" fmla="*/ 1413915 h 5604914"/>
                  <a:gd name="connsiteX31" fmla="*/ 16452 w 22066"/>
                  <a:gd name="connsiteY31" fmla="*/ 1350098 h 5604914"/>
                  <a:gd name="connsiteX32" fmla="*/ 18357 w 22066"/>
                  <a:gd name="connsiteY32" fmla="*/ 1285328 h 5604914"/>
                  <a:gd name="connsiteX33" fmla="*/ 13595 w 22066"/>
                  <a:gd name="connsiteY33" fmla="*/ 9930 h 5604914"/>
                  <a:gd name="connsiteX34" fmla="*/ 7880 w 22066"/>
                  <a:gd name="connsiteY34" fmla="*/ 1444395 h 5604914"/>
                  <a:gd name="connsiteX35" fmla="*/ 7880 w 22066"/>
                  <a:gd name="connsiteY35" fmla="*/ 1470113 h 5604914"/>
                  <a:gd name="connsiteX36" fmla="*/ 7880 w 22066"/>
                  <a:gd name="connsiteY36" fmla="*/ 1475828 h 5604914"/>
                  <a:gd name="connsiteX37" fmla="*/ 1212 w 22066"/>
                  <a:gd name="connsiteY37" fmla="*/ 1884450 h 5604914"/>
                  <a:gd name="connsiteX38" fmla="*/ 260 w 22066"/>
                  <a:gd name="connsiteY38" fmla="*/ 2194013 h 5604914"/>
                  <a:gd name="connsiteX39" fmla="*/ 4070 w 22066"/>
                  <a:gd name="connsiteY39" fmla="*/ 2291168 h 5604914"/>
                  <a:gd name="connsiteX40" fmla="*/ 5975 w 22066"/>
                  <a:gd name="connsiteY40" fmla="*/ 2372130 h 5604914"/>
                  <a:gd name="connsiteX41" fmla="*/ 4070 w 22066"/>
                  <a:gd name="connsiteY41" fmla="*/ 2438805 h 5604914"/>
                  <a:gd name="connsiteX42" fmla="*/ 4070 w 22066"/>
                  <a:gd name="connsiteY42" fmla="*/ 2526435 h 5604914"/>
                  <a:gd name="connsiteX43" fmla="*/ 4070 w 22066"/>
                  <a:gd name="connsiteY43" fmla="*/ 2575965 h 5604914"/>
                  <a:gd name="connsiteX44" fmla="*/ 7880 w 22066"/>
                  <a:gd name="connsiteY44" fmla="*/ 2620733 h 5604914"/>
                  <a:gd name="connsiteX45" fmla="*/ 3117 w 22066"/>
                  <a:gd name="connsiteY45" fmla="*/ 2671215 h 5604914"/>
                  <a:gd name="connsiteX46" fmla="*/ 3117 w 22066"/>
                  <a:gd name="connsiteY46" fmla="*/ 2845523 h 5604914"/>
                  <a:gd name="connsiteX47" fmla="*/ 3117 w 22066"/>
                  <a:gd name="connsiteY47" fmla="*/ 2904578 h 5604914"/>
                  <a:gd name="connsiteX48" fmla="*/ 260 w 22066"/>
                  <a:gd name="connsiteY48" fmla="*/ 2963633 h 5604914"/>
                  <a:gd name="connsiteX49" fmla="*/ 2165 w 22066"/>
                  <a:gd name="connsiteY49" fmla="*/ 3076028 h 5604914"/>
                  <a:gd name="connsiteX50" fmla="*/ 1212 w 22066"/>
                  <a:gd name="connsiteY50" fmla="*/ 3178898 h 5604914"/>
                  <a:gd name="connsiteX51" fmla="*/ 2165 w 22066"/>
                  <a:gd name="connsiteY51" fmla="*/ 3286530 h 5604914"/>
                  <a:gd name="connsiteX52" fmla="*/ 7880 w 22066"/>
                  <a:gd name="connsiteY52" fmla="*/ 3488460 h 5604914"/>
                  <a:gd name="connsiteX53" fmla="*/ 3117 w 22066"/>
                  <a:gd name="connsiteY53" fmla="*/ 4043768 h 5604914"/>
                  <a:gd name="connsiteX54" fmla="*/ 5975 w 22066"/>
                  <a:gd name="connsiteY54" fmla="*/ 4319993 h 5604914"/>
                  <a:gd name="connsiteX55" fmla="*/ 13595 w 22066"/>
                  <a:gd name="connsiteY55" fmla="*/ 5604915 h 5604914"/>
                  <a:gd name="connsiteX56" fmla="*/ 15500 w 22066"/>
                  <a:gd name="connsiteY56" fmla="*/ 4286655 h 56049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22066" h="5604914">
                    <a:moveTo>
                      <a:pt x="15500" y="4286655"/>
                    </a:moveTo>
                    <a:cubicBezTo>
                      <a:pt x="13595" y="4142828"/>
                      <a:pt x="17405" y="4026623"/>
                      <a:pt x="17405" y="3882795"/>
                    </a:cubicBezTo>
                    <a:cubicBezTo>
                      <a:pt x="17405" y="3857078"/>
                      <a:pt x="17405" y="3832313"/>
                      <a:pt x="17405" y="3806595"/>
                    </a:cubicBezTo>
                    <a:cubicBezTo>
                      <a:pt x="18357" y="3688485"/>
                      <a:pt x="18357" y="3570375"/>
                      <a:pt x="19310" y="3452265"/>
                    </a:cubicBezTo>
                    <a:cubicBezTo>
                      <a:pt x="19310" y="3404640"/>
                      <a:pt x="20262" y="3356063"/>
                      <a:pt x="20262" y="3308438"/>
                    </a:cubicBezTo>
                    <a:cubicBezTo>
                      <a:pt x="20262" y="3286530"/>
                      <a:pt x="18357" y="3264623"/>
                      <a:pt x="18357" y="3243668"/>
                    </a:cubicBezTo>
                    <a:cubicBezTo>
                      <a:pt x="17405" y="3219855"/>
                      <a:pt x="16452" y="3195090"/>
                      <a:pt x="16452" y="3171278"/>
                    </a:cubicBezTo>
                    <a:cubicBezTo>
                      <a:pt x="15500" y="3143655"/>
                      <a:pt x="16452" y="3116033"/>
                      <a:pt x="16452" y="3088410"/>
                    </a:cubicBezTo>
                    <a:cubicBezTo>
                      <a:pt x="16452" y="3055073"/>
                      <a:pt x="18357" y="2924580"/>
                      <a:pt x="18357" y="2924580"/>
                    </a:cubicBezTo>
                    <a:cubicBezTo>
                      <a:pt x="16452" y="2897910"/>
                      <a:pt x="14547" y="2875050"/>
                      <a:pt x="14547" y="2872193"/>
                    </a:cubicBezTo>
                    <a:cubicBezTo>
                      <a:pt x="14547" y="2856000"/>
                      <a:pt x="22167" y="2844570"/>
                      <a:pt x="20262" y="2828378"/>
                    </a:cubicBezTo>
                    <a:cubicBezTo>
                      <a:pt x="19310" y="2823615"/>
                      <a:pt x="18357" y="2819805"/>
                      <a:pt x="18357" y="2815043"/>
                    </a:cubicBezTo>
                    <a:cubicBezTo>
                      <a:pt x="18357" y="2812185"/>
                      <a:pt x="18357" y="2809328"/>
                      <a:pt x="19310" y="2806470"/>
                    </a:cubicBezTo>
                    <a:cubicBezTo>
                      <a:pt x="23120" y="2773133"/>
                      <a:pt x="22167" y="2738843"/>
                      <a:pt x="21215" y="2705505"/>
                    </a:cubicBezTo>
                    <a:cubicBezTo>
                      <a:pt x="20262" y="2643593"/>
                      <a:pt x="18357" y="2581680"/>
                      <a:pt x="17405" y="2519768"/>
                    </a:cubicBezTo>
                    <a:cubicBezTo>
                      <a:pt x="15500" y="2451188"/>
                      <a:pt x="13595" y="2382608"/>
                      <a:pt x="13595" y="2313075"/>
                    </a:cubicBezTo>
                    <a:cubicBezTo>
                      <a:pt x="14547" y="2241638"/>
                      <a:pt x="14547" y="2170200"/>
                      <a:pt x="14547" y="2097810"/>
                    </a:cubicBezTo>
                    <a:cubicBezTo>
                      <a:pt x="14547" y="2036850"/>
                      <a:pt x="14547" y="1975890"/>
                      <a:pt x="14547" y="1914930"/>
                    </a:cubicBezTo>
                    <a:cubicBezTo>
                      <a:pt x="14547" y="1859685"/>
                      <a:pt x="14547" y="1803488"/>
                      <a:pt x="14547" y="1748243"/>
                    </a:cubicBezTo>
                    <a:cubicBezTo>
                      <a:pt x="15500" y="1736813"/>
                      <a:pt x="18357" y="1729193"/>
                      <a:pt x="18357" y="1727288"/>
                    </a:cubicBezTo>
                    <a:cubicBezTo>
                      <a:pt x="16452" y="1715858"/>
                      <a:pt x="21215" y="1715858"/>
                      <a:pt x="18357" y="1703475"/>
                    </a:cubicBezTo>
                    <a:cubicBezTo>
                      <a:pt x="17405" y="1699665"/>
                      <a:pt x="14547" y="1627275"/>
                      <a:pt x="18357" y="1611083"/>
                    </a:cubicBezTo>
                    <a:cubicBezTo>
                      <a:pt x="18357" y="1610130"/>
                      <a:pt x="17405" y="1570125"/>
                      <a:pt x="17405" y="1569173"/>
                    </a:cubicBezTo>
                    <a:cubicBezTo>
                      <a:pt x="18357" y="1564410"/>
                      <a:pt x="17405" y="1545360"/>
                      <a:pt x="15500" y="1530120"/>
                    </a:cubicBezTo>
                    <a:cubicBezTo>
                      <a:pt x="15500" y="1519643"/>
                      <a:pt x="16452" y="1509165"/>
                      <a:pt x="16452" y="1497735"/>
                    </a:cubicBezTo>
                    <a:cubicBezTo>
                      <a:pt x="16452" y="1496783"/>
                      <a:pt x="16452" y="1495830"/>
                      <a:pt x="16452" y="1494878"/>
                    </a:cubicBezTo>
                    <a:cubicBezTo>
                      <a:pt x="16452" y="1491068"/>
                      <a:pt x="17405" y="1486305"/>
                      <a:pt x="17405" y="1481543"/>
                    </a:cubicBezTo>
                    <a:cubicBezTo>
                      <a:pt x="17405" y="1478685"/>
                      <a:pt x="17405" y="1469160"/>
                      <a:pt x="16452" y="1464398"/>
                    </a:cubicBezTo>
                    <a:cubicBezTo>
                      <a:pt x="16452" y="1461540"/>
                      <a:pt x="16452" y="1458683"/>
                      <a:pt x="16452" y="1455825"/>
                    </a:cubicBezTo>
                    <a:cubicBezTo>
                      <a:pt x="17405" y="1452015"/>
                      <a:pt x="19310" y="1448205"/>
                      <a:pt x="18357" y="1437728"/>
                    </a:cubicBezTo>
                    <a:cubicBezTo>
                      <a:pt x="17405" y="1430108"/>
                      <a:pt x="16452" y="1421535"/>
                      <a:pt x="16452" y="1413915"/>
                    </a:cubicBezTo>
                    <a:cubicBezTo>
                      <a:pt x="16452" y="1392960"/>
                      <a:pt x="16452" y="1371053"/>
                      <a:pt x="16452" y="1350098"/>
                    </a:cubicBezTo>
                    <a:cubicBezTo>
                      <a:pt x="17405" y="1323428"/>
                      <a:pt x="17405" y="1295805"/>
                      <a:pt x="18357" y="1285328"/>
                    </a:cubicBezTo>
                    <a:cubicBezTo>
                      <a:pt x="19310" y="1268183"/>
                      <a:pt x="17405" y="187095"/>
                      <a:pt x="13595" y="9930"/>
                    </a:cubicBezTo>
                    <a:cubicBezTo>
                      <a:pt x="6927" y="-132945"/>
                      <a:pt x="7880" y="1311045"/>
                      <a:pt x="7880" y="1444395"/>
                    </a:cubicBezTo>
                    <a:cubicBezTo>
                      <a:pt x="6927" y="1452968"/>
                      <a:pt x="6927" y="1461540"/>
                      <a:pt x="7880" y="1470113"/>
                    </a:cubicBezTo>
                    <a:lnTo>
                      <a:pt x="7880" y="1475828"/>
                    </a:lnTo>
                    <a:cubicBezTo>
                      <a:pt x="7880" y="1616798"/>
                      <a:pt x="-1645" y="1742528"/>
                      <a:pt x="1212" y="1884450"/>
                    </a:cubicBezTo>
                    <a:cubicBezTo>
                      <a:pt x="3117" y="1985415"/>
                      <a:pt x="4070" y="2093048"/>
                      <a:pt x="260" y="2194013"/>
                    </a:cubicBezTo>
                    <a:cubicBezTo>
                      <a:pt x="-693" y="2222588"/>
                      <a:pt x="4070" y="2262593"/>
                      <a:pt x="4070" y="2291168"/>
                    </a:cubicBezTo>
                    <a:cubicBezTo>
                      <a:pt x="4070" y="2317838"/>
                      <a:pt x="5975" y="2345460"/>
                      <a:pt x="5975" y="2372130"/>
                    </a:cubicBezTo>
                    <a:cubicBezTo>
                      <a:pt x="5975" y="2394038"/>
                      <a:pt x="4070" y="2416898"/>
                      <a:pt x="4070" y="2438805"/>
                    </a:cubicBezTo>
                    <a:cubicBezTo>
                      <a:pt x="4070" y="2468333"/>
                      <a:pt x="4070" y="2496908"/>
                      <a:pt x="4070" y="2526435"/>
                    </a:cubicBezTo>
                    <a:cubicBezTo>
                      <a:pt x="4070" y="2542628"/>
                      <a:pt x="3117" y="2559773"/>
                      <a:pt x="4070" y="2575965"/>
                    </a:cubicBezTo>
                    <a:cubicBezTo>
                      <a:pt x="5022" y="2591205"/>
                      <a:pt x="7880" y="2605493"/>
                      <a:pt x="7880" y="2620733"/>
                    </a:cubicBezTo>
                    <a:cubicBezTo>
                      <a:pt x="7880" y="2637878"/>
                      <a:pt x="3117" y="2654070"/>
                      <a:pt x="3117" y="2671215"/>
                    </a:cubicBezTo>
                    <a:cubicBezTo>
                      <a:pt x="3117" y="2729318"/>
                      <a:pt x="3117" y="2787420"/>
                      <a:pt x="3117" y="2845523"/>
                    </a:cubicBezTo>
                    <a:cubicBezTo>
                      <a:pt x="3117" y="2864573"/>
                      <a:pt x="4070" y="2884575"/>
                      <a:pt x="3117" y="2904578"/>
                    </a:cubicBezTo>
                    <a:cubicBezTo>
                      <a:pt x="2165" y="2924580"/>
                      <a:pt x="260" y="2943630"/>
                      <a:pt x="260" y="2963633"/>
                    </a:cubicBezTo>
                    <a:cubicBezTo>
                      <a:pt x="-693" y="3001733"/>
                      <a:pt x="1212" y="3038880"/>
                      <a:pt x="2165" y="3076028"/>
                    </a:cubicBezTo>
                    <a:cubicBezTo>
                      <a:pt x="3117" y="3110318"/>
                      <a:pt x="1212" y="3145560"/>
                      <a:pt x="1212" y="3178898"/>
                    </a:cubicBezTo>
                    <a:cubicBezTo>
                      <a:pt x="1212" y="3215093"/>
                      <a:pt x="2165" y="3250335"/>
                      <a:pt x="2165" y="3286530"/>
                    </a:cubicBezTo>
                    <a:cubicBezTo>
                      <a:pt x="3117" y="3357968"/>
                      <a:pt x="7880" y="3417023"/>
                      <a:pt x="7880" y="3488460"/>
                    </a:cubicBezTo>
                    <a:cubicBezTo>
                      <a:pt x="7880" y="3673245"/>
                      <a:pt x="4070" y="3858983"/>
                      <a:pt x="3117" y="4043768"/>
                    </a:cubicBezTo>
                    <a:cubicBezTo>
                      <a:pt x="2165" y="4152353"/>
                      <a:pt x="5975" y="4212360"/>
                      <a:pt x="5975" y="4319993"/>
                    </a:cubicBezTo>
                    <a:cubicBezTo>
                      <a:pt x="5975" y="4418100"/>
                      <a:pt x="260" y="5565863"/>
                      <a:pt x="13595" y="5604915"/>
                    </a:cubicBezTo>
                    <a:cubicBezTo>
                      <a:pt x="13595" y="5461088"/>
                      <a:pt x="16452" y="4361903"/>
                      <a:pt x="15500" y="4286655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82D0FACD-8D58-4544-9987-D9F15307DE2B}"/>
              </a:ext>
            </a:extLst>
          </p:cNvPr>
          <p:cNvSpPr txBox="1">
            <a:spLocks/>
          </p:cNvSpPr>
          <p:nvPr userDrawn="1"/>
        </p:nvSpPr>
        <p:spPr>
          <a:xfrm>
            <a:off x="8852687" y="64939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spc="100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solidFill>
                  <a:schemeClr val="accent6"/>
                </a:solidFill>
              </a:rPr>
              <a:t>COUNTRY Financial    </a:t>
            </a:r>
            <a:fld id="{BC4E89D9-E1EC-4548-8713-E6714F0258F5}" type="slidenum">
              <a:rPr lang="en-US" sz="900" smtClean="0">
                <a:solidFill>
                  <a:schemeClr val="accent6"/>
                </a:solidFill>
              </a:rPr>
              <a:pPr/>
              <a:t>‹#›</a:t>
            </a:fld>
            <a:endParaRPr lang="en-US" sz="900">
              <a:solidFill>
                <a:schemeClr val="accent6"/>
              </a:solidFill>
            </a:endParaRP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866CDA6F-E8F0-B64D-8E35-16E56273BC86}"/>
              </a:ext>
            </a:extLst>
          </p:cNvPr>
          <p:cNvSpPr txBox="1">
            <a:spLocks/>
          </p:cNvSpPr>
          <p:nvPr userDrawn="1"/>
        </p:nvSpPr>
        <p:spPr>
          <a:xfrm>
            <a:off x="1033348" y="1698662"/>
            <a:ext cx="7556940" cy="45352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400" b="0" i="1" kern="1200" smtClean="0">
                <a:solidFill>
                  <a:srgbClr val="64615D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12001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6573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2000250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0">
                <a:solidFill>
                  <a:schemeClr val="tx1"/>
                </a:solidFill>
                <a:latin typeface="+mj-lt"/>
              </a:rPr>
              <a:t>These COUNTRY Financial colors are set as the theme colors. Please use only the theme colors provided.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4A8BC175-FA64-594B-8851-7FD1B4E0F051}"/>
              </a:ext>
            </a:extLst>
          </p:cNvPr>
          <p:cNvSpPr txBox="1">
            <a:spLocks/>
          </p:cNvSpPr>
          <p:nvPr userDrawn="1"/>
        </p:nvSpPr>
        <p:spPr>
          <a:xfrm>
            <a:off x="8540151" y="216658"/>
            <a:ext cx="3510951" cy="30955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400" b="0" i="1" kern="1200" smtClean="0">
                <a:solidFill>
                  <a:srgbClr val="64615D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12001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6573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2000250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i="0">
                <a:solidFill>
                  <a:schemeClr val="tx1"/>
                </a:solidFill>
                <a:latin typeface="+mj-lt"/>
              </a:rPr>
              <a:t>Note: Reference slide only. Do not use in final PowerPoint.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5EA12CE8-0FD7-C54B-AB02-C58BCFA4A5FE}"/>
              </a:ext>
            </a:extLst>
          </p:cNvPr>
          <p:cNvSpPr txBox="1">
            <a:spLocks/>
          </p:cNvSpPr>
          <p:nvPr userDrawn="1"/>
        </p:nvSpPr>
        <p:spPr>
          <a:xfrm>
            <a:off x="989685" y="5779728"/>
            <a:ext cx="3995069" cy="45352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400" b="0" i="1" kern="1200" smtClean="0">
                <a:solidFill>
                  <a:srgbClr val="64615D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12001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6573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2000250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0">
                <a:solidFill>
                  <a:schemeClr val="tx1"/>
                </a:solidFill>
                <a:latin typeface="+mj-lt"/>
              </a:rPr>
              <a:t>The frame is an important COUNTRY Financial design element. </a:t>
            </a:r>
            <a:br>
              <a:rPr lang="en-US" sz="1100" i="0">
                <a:solidFill>
                  <a:schemeClr val="tx1"/>
                </a:solidFill>
                <a:latin typeface="+mj-lt"/>
              </a:rPr>
            </a:br>
            <a:r>
              <a:rPr lang="en-US" sz="1100" i="0">
                <a:solidFill>
                  <a:schemeClr val="tx1"/>
                </a:solidFill>
                <a:latin typeface="+mj-lt"/>
              </a:rPr>
              <a:t>It is incorporated into the template. Please do not recreate.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DAADD19F-7279-D54B-B70C-5C6BEE42039D}"/>
              </a:ext>
            </a:extLst>
          </p:cNvPr>
          <p:cNvSpPr txBox="1">
            <a:spLocks/>
          </p:cNvSpPr>
          <p:nvPr userDrawn="1"/>
        </p:nvSpPr>
        <p:spPr>
          <a:xfrm>
            <a:off x="6214573" y="5792946"/>
            <a:ext cx="5106797" cy="45352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400" b="0" i="1" kern="1200" smtClean="0">
                <a:solidFill>
                  <a:srgbClr val="64615D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2pPr>
            <a:lvl3pPr marL="12001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3pPr>
            <a:lvl4pPr marL="165735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2000250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64615D"/>
                </a:solidFill>
                <a:latin typeface="+mj-lt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0">
                <a:solidFill>
                  <a:schemeClr val="tx1"/>
                </a:solidFill>
                <a:latin typeface="+mj-lt"/>
              </a:rPr>
              <a:t>The textured line is an important COUNTRY Financial design element. Feel free to copy and paste these lines to use them for your design needs.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AB3DF68D-424A-7849-B8E7-83885925E31E}"/>
              </a:ext>
            </a:extLst>
          </p:cNvPr>
          <p:cNvSpPr/>
          <p:nvPr userDrawn="1"/>
        </p:nvSpPr>
        <p:spPr>
          <a:xfrm rot="5400000">
            <a:off x="6156050" y="920731"/>
            <a:ext cx="35809" cy="11155680"/>
          </a:xfrm>
          <a:custGeom>
            <a:avLst/>
            <a:gdLst>
              <a:gd name="connsiteX0" fmla="*/ 15500 w 22066"/>
              <a:gd name="connsiteY0" fmla="*/ 4286655 h 5604914"/>
              <a:gd name="connsiteX1" fmla="*/ 17405 w 22066"/>
              <a:gd name="connsiteY1" fmla="*/ 3882795 h 5604914"/>
              <a:gd name="connsiteX2" fmla="*/ 17405 w 22066"/>
              <a:gd name="connsiteY2" fmla="*/ 3806595 h 5604914"/>
              <a:gd name="connsiteX3" fmla="*/ 19310 w 22066"/>
              <a:gd name="connsiteY3" fmla="*/ 3452265 h 5604914"/>
              <a:gd name="connsiteX4" fmla="*/ 20262 w 22066"/>
              <a:gd name="connsiteY4" fmla="*/ 3308438 h 5604914"/>
              <a:gd name="connsiteX5" fmla="*/ 18357 w 22066"/>
              <a:gd name="connsiteY5" fmla="*/ 3243668 h 5604914"/>
              <a:gd name="connsiteX6" fmla="*/ 16452 w 22066"/>
              <a:gd name="connsiteY6" fmla="*/ 3171278 h 5604914"/>
              <a:gd name="connsiteX7" fmla="*/ 16452 w 22066"/>
              <a:gd name="connsiteY7" fmla="*/ 3088410 h 5604914"/>
              <a:gd name="connsiteX8" fmla="*/ 18357 w 22066"/>
              <a:gd name="connsiteY8" fmla="*/ 2924580 h 5604914"/>
              <a:gd name="connsiteX9" fmla="*/ 14547 w 22066"/>
              <a:gd name="connsiteY9" fmla="*/ 2872193 h 5604914"/>
              <a:gd name="connsiteX10" fmla="*/ 20262 w 22066"/>
              <a:gd name="connsiteY10" fmla="*/ 2828378 h 5604914"/>
              <a:gd name="connsiteX11" fmla="*/ 18357 w 22066"/>
              <a:gd name="connsiteY11" fmla="*/ 2815043 h 5604914"/>
              <a:gd name="connsiteX12" fmla="*/ 19310 w 22066"/>
              <a:gd name="connsiteY12" fmla="*/ 2806470 h 5604914"/>
              <a:gd name="connsiteX13" fmla="*/ 21215 w 22066"/>
              <a:gd name="connsiteY13" fmla="*/ 2705505 h 5604914"/>
              <a:gd name="connsiteX14" fmla="*/ 17405 w 22066"/>
              <a:gd name="connsiteY14" fmla="*/ 2519768 h 5604914"/>
              <a:gd name="connsiteX15" fmla="*/ 13595 w 22066"/>
              <a:gd name="connsiteY15" fmla="*/ 2313075 h 5604914"/>
              <a:gd name="connsiteX16" fmla="*/ 14547 w 22066"/>
              <a:gd name="connsiteY16" fmla="*/ 2097810 h 5604914"/>
              <a:gd name="connsiteX17" fmla="*/ 14547 w 22066"/>
              <a:gd name="connsiteY17" fmla="*/ 1914930 h 5604914"/>
              <a:gd name="connsiteX18" fmla="*/ 14547 w 22066"/>
              <a:gd name="connsiteY18" fmla="*/ 1748243 h 5604914"/>
              <a:gd name="connsiteX19" fmla="*/ 18357 w 22066"/>
              <a:gd name="connsiteY19" fmla="*/ 1727288 h 5604914"/>
              <a:gd name="connsiteX20" fmla="*/ 18357 w 22066"/>
              <a:gd name="connsiteY20" fmla="*/ 1703475 h 5604914"/>
              <a:gd name="connsiteX21" fmla="*/ 18357 w 22066"/>
              <a:gd name="connsiteY21" fmla="*/ 1611083 h 5604914"/>
              <a:gd name="connsiteX22" fmla="*/ 17405 w 22066"/>
              <a:gd name="connsiteY22" fmla="*/ 1569173 h 5604914"/>
              <a:gd name="connsiteX23" fmla="*/ 15500 w 22066"/>
              <a:gd name="connsiteY23" fmla="*/ 1530120 h 5604914"/>
              <a:gd name="connsiteX24" fmla="*/ 16452 w 22066"/>
              <a:gd name="connsiteY24" fmla="*/ 1497735 h 5604914"/>
              <a:gd name="connsiteX25" fmla="*/ 16452 w 22066"/>
              <a:gd name="connsiteY25" fmla="*/ 1494878 h 5604914"/>
              <a:gd name="connsiteX26" fmla="*/ 17405 w 22066"/>
              <a:gd name="connsiteY26" fmla="*/ 1481543 h 5604914"/>
              <a:gd name="connsiteX27" fmla="*/ 16452 w 22066"/>
              <a:gd name="connsiteY27" fmla="*/ 1464398 h 5604914"/>
              <a:gd name="connsiteX28" fmla="*/ 16452 w 22066"/>
              <a:gd name="connsiteY28" fmla="*/ 1455825 h 5604914"/>
              <a:gd name="connsiteX29" fmla="*/ 18357 w 22066"/>
              <a:gd name="connsiteY29" fmla="*/ 1437728 h 5604914"/>
              <a:gd name="connsiteX30" fmla="*/ 16452 w 22066"/>
              <a:gd name="connsiteY30" fmla="*/ 1413915 h 5604914"/>
              <a:gd name="connsiteX31" fmla="*/ 16452 w 22066"/>
              <a:gd name="connsiteY31" fmla="*/ 1350098 h 5604914"/>
              <a:gd name="connsiteX32" fmla="*/ 18357 w 22066"/>
              <a:gd name="connsiteY32" fmla="*/ 1285328 h 5604914"/>
              <a:gd name="connsiteX33" fmla="*/ 13595 w 22066"/>
              <a:gd name="connsiteY33" fmla="*/ 9930 h 5604914"/>
              <a:gd name="connsiteX34" fmla="*/ 7880 w 22066"/>
              <a:gd name="connsiteY34" fmla="*/ 1444395 h 5604914"/>
              <a:gd name="connsiteX35" fmla="*/ 7880 w 22066"/>
              <a:gd name="connsiteY35" fmla="*/ 1470113 h 5604914"/>
              <a:gd name="connsiteX36" fmla="*/ 7880 w 22066"/>
              <a:gd name="connsiteY36" fmla="*/ 1475828 h 5604914"/>
              <a:gd name="connsiteX37" fmla="*/ 1212 w 22066"/>
              <a:gd name="connsiteY37" fmla="*/ 1884450 h 5604914"/>
              <a:gd name="connsiteX38" fmla="*/ 260 w 22066"/>
              <a:gd name="connsiteY38" fmla="*/ 2194013 h 5604914"/>
              <a:gd name="connsiteX39" fmla="*/ 4070 w 22066"/>
              <a:gd name="connsiteY39" fmla="*/ 2291168 h 5604914"/>
              <a:gd name="connsiteX40" fmla="*/ 5975 w 22066"/>
              <a:gd name="connsiteY40" fmla="*/ 2372130 h 5604914"/>
              <a:gd name="connsiteX41" fmla="*/ 4070 w 22066"/>
              <a:gd name="connsiteY41" fmla="*/ 2438805 h 5604914"/>
              <a:gd name="connsiteX42" fmla="*/ 4070 w 22066"/>
              <a:gd name="connsiteY42" fmla="*/ 2526435 h 5604914"/>
              <a:gd name="connsiteX43" fmla="*/ 4070 w 22066"/>
              <a:gd name="connsiteY43" fmla="*/ 2575965 h 5604914"/>
              <a:gd name="connsiteX44" fmla="*/ 7880 w 22066"/>
              <a:gd name="connsiteY44" fmla="*/ 2620733 h 5604914"/>
              <a:gd name="connsiteX45" fmla="*/ 3117 w 22066"/>
              <a:gd name="connsiteY45" fmla="*/ 2671215 h 5604914"/>
              <a:gd name="connsiteX46" fmla="*/ 3117 w 22066"/>
              <a:gd name="connsiteY46" fmla="*/ 2845523 h 5604914"/>
              <a:gd name="connsiteX47" fmla="*/ 3117 w 22066"/>
              <a:gd name="connsiteY47" fmla="*/ 2904578 h 5604914"/>
              <a:gd name="connsiteX48" fmla="*/ 260 w 22066"/>
              <a:gd name="connsiteY48" fmla="*/ 2963633 h 5604914"/>
              <a:gd name="connsiteX49" fmla="*/ 2165 w 22066"/>
              <a:gd name="connsiteY49" fmla="*/ 3076028 h 5604914"/>
              <a:gd name="connsiteX50" fmla="*/ 1212 w 22066"/>
              <a:gd name="connsiteY50" fmla="*/ 3178898 h 5604914"/>
              <a:gd name="connsiteX51" fmla="*/ 2165 w 22066"/>
              <a:gd name="connsiteY51" fmla="*/ 3286530 h 5604914"/>
              <a:gd name="connsiteX52" fmla="*/ 7880 w 22066"/>
              <a:gd name="connsiteY52" fmla="*/ 3488460 h 5604914"/>
              <a:gd name="connsiteX53" fmla="*/ 3117 w 22066"/>
              <a:gd name="connsiteY53" fmla="*/ 4043768 h 5604914"/>
              <a:gd name="connsiteX54" fmla="*/ 5975 w 22066"/>
              <a:gd name="connsiteY54" fmla="*/ 4319993 h 5604914"/>
              <a:gd name="connsiteX55" fmla="*/ 13595 w 22066"/>
              <a:gd name="connsiteY55" fmla="*/ 5604915 h 5604914"/>
              <a:gd name="connsiteX56" fmla="*/ 15500 w 22066"/>
              <a:gd name="connsiteY56" fmla="*/ 4286655 h 56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066" h="5604914">
                <a:moveTo>
                  <a:pt x="15500" y="4286655"/>
                </a:moveTo>
                <a:cubicBezTo>
                  <a:pt x="13595" y="4142828"/>
                  <a:pt x="17405" y="4026623"/>
                  <a:pt x="17405" y="3882795"/>
                </a:cubicBezTo>
                <a:cubicBezTo>
                  <a:pt x="17405" y="3857078"/>
                  <a:pt x="17405" y="3832313"/>
                  <a:pt x="17405" y="3806595"/>
                </a:cubicBezTo>
                <a:cubicBezTo>
                  <a:pt x="18357" y="3688485"/>
                  <a:pt x="18357" y="3570375"/>
                  <a:pt x="19310" y="3452265"/>
                </a:cubicBezTo>
                <a:cubicBezTo>
                  <a:pt x="19310" y="3404640"/>
                  <a:pt x="20262" y="3356063"/>
                  <a:pt x="20262" y="3308438"/>
                </a:cubicBezTo>
                <a:cubicBezTo>
                  <a:pt x="20262" y="3286530"/>
                  <a:pt x="18357" y="3264623"/>
                  <a:pt x="18357" y="3243668"/>
                </a:cubicBezTo>
                <a:cubicBezTo>
                  <a:pt x="17405" y="3219855"/>
                  <a:pt x="16452" y="3195090"/>
                  <a:pt x="16452" y="3171278"/>
                </a:cubicBezTo>
                <a:cubicBezTo>
                  <a:pt x="15500" y="3143655"/>
                  <a:pt x="16452" y="3116033"/>
                  <a:pt x="16452" y="3088410"/>
                </a:cubicBezTo>
                <a:cubicBezTo>
                  <a:pt x="16452" y="3055073"/>
                  <a:pt x="18357" y="2924580"/>
                  <a:pt x="18357" y="2924580"/>
                </a:cubicBezTo>
                <a:cubicBezTo>
                  <a:pt x="16452" y="2897910"/>
                  <a:pt x="14547" y="2875050"/>
                  <a:pt x="14547" y="2872193"/>
                </a:cubicBezTo>
                <a:cubicBezTo>
                  <a:pt x="14547" y="2856000"/>
                  <a:pt x="22167" y="2844570"/>
                  <a:pt x="20262" y="2828378"/>
                </a:cubicBezTo>
                <a:cubicBezTo>
                  <a:pt x="19310" y="2823615"/>
                  <a:pt x="18357" y="2819805"/>
                  <a:pt x="18357" y="2815043"/>
                </a:cubicBezTo>
                <a:cubicBezTo>
                  <a:pt x="18357" y="2812185"/>
                  <a:pt x="18357" y="2809328"/>
                  <a:pt x="19310" y="2806470"/>
                </a:cubicBezTo>
                <a:cubicBezTo>
                  <a:pt x="23120" y="2773133"/>
                  <a:pt x="22167" y="2738843"/>
                  <a:pt x="21215" y="2705505"/>
                </a:cubicBezTo>
                <a:cubicBezTo>
                  <a:pt x="20262" y="2643593"/>
                  <a:pt x="18357" y="2581680"/>
                  <a:pt x="17405" y="2519768"/>
                </a:cubicBezTo>
                <a:cubicBezTo>
                  <a:pt x="15500" y="2451188"/>
                  <a:pt x="13595" y="2382608"/>
                  <a:pt x="13595" y="2313075"/>
                </a:cubicBezTo>
                <a:cubicBezTo>
                  <a:pt x="14547" y="2241638"/>
                  <a:pt x="14547" y="2170200"/>
                  <a:pt x="14547" y="2097810"/>
                </a:cubicBezTo>
                <a:cubicBezTo>
                  <a:pt x="14547" y="2036850"/>
                  <a:pt x="14547" y="1975890"/>
                  <a:pt x="14547" y="1914930"/>
                </a:cubicBezTo>
                <a:cubicBezTo>
                  <a:pt x="14547" y="1859685"/>
                  <a:pt x="14547" y="1803488"/>
                  <a:pt x="14547" y="1748243"/>
                </a:cubicBezTo>
                <a:cubicBezTo>
                  <a:pt x="15500" y="1736813"/>
                  <a:pt x="18357" y="1729193"/>
                  <a:pt x="18357" y="1727288"/>
                </a:cubicBezTo>
                <a:cubicBezTo>
                  <a:pt x="16452" y="1715858"/>
                  <a:pt x="21215" y="1715858"/>
                  <a:pt x="18357" y="1703475"/>
                </a:cubicBezTo>
                <a:cubicBezTo>
                  <a:pt x="17405" y="1699665"/>
                  <a:pt x="14547" y="1627275"/>
                  <a:pt x="18357" y="1611083"/>
                </a:cubicBezTo>
                <a:cubicBezTo>
                  <a:pt x="18357" y="1610130"/>
                  <a:pt x="17405" y="1570125"/>
                  <a:pt x="17405" y="1569173"/>
                </a:cubicBezTo>
                <a:cubicBezTo>
                  <a:pt x="18357" y="1564410"/>
                  <a:pt x="17405" y="1545360"/>
                  <a:pt x="15500" y="1530120"/>
                </a:cubicBezTo>
                <a:cubicBezTo>
                  <a:pt x="15500" y="1519643"/>
                  <a:pt x="16452" y="1509165"/>
                  <a:pt x="16452" y="1497735"/>
                </a:cubicBezTo>
                <a:cubicBezTo>
                  <a:pt x="16452" y="1496783"/>
                  <a:pt x="16452" y="1495830"/>
                  <a:pt x="16452" y="1494878"/>
                </a:cubicBezTo>
                <a:cubicBezTo>
                  <a:pt x="16452" y="1491068"/>
                  <a:pt x="17405" y="1486305"/>
                  <a:pt x="17405" y="1481543"/>
                </a:cubicBezTo>
                <a:cubicBezTo>
                  <a:pt x="17405" y="1478685"/>
                  <a:pt x="17405" y="1469160"/>
                  <a:pt x="16452" y="1464398"/>
                </a:cubicBezTo>
                <a:cubicBezTo>
                  <a:pt x="16452" y="1461540"/>
                  <a:pt x="16452" y="1458683"/>
                  <a:pt x="16452" y="1455825"/>
                </a:cubicBezTo>
                <a:cubicBezTo>
                  <a:pt x="17405" y="1452015"/>
                  <a:pt x="19310" y="1448205"/>
                  <a:pt x="18357" y="1437728"/>
                </a:cubicBezTo>
                <a:cubicBezTo>
                  <a:pt x="17405" y="1430108"/>
                  <a:pt x="16452" y="1421535"/>
                  <a:pt x="16452" y="1413915"/>
                </a:cubicBezTo>
                <a:cubicBezTo>
                  <a:pt x="16452" y="1392960"/>
                  <a:pt x="16452" y="1371053"/>
                  <a:pt x="16452" y="1350098"/>
                </a:cubicBezTo>
                <a:cubicBezTo>
                  <a:pt x="17405" y="1323428"/>
                  <a:pt x="17405" y="1295805"/>
                  <a:pt x="18357" y="1285328"/>
                </a:cubicBezTo>
                <a:cubicBezTo>
                  <a:pt x="19310" y="1268183"/>
                  <a:pt x="17405" y="187095"/>
                  <a:pt x="13595" y="9930"/>
                </a:cubicBezTo>
                <a:cubicBezTo>
                  <a:pt x="6927" y="-132945"/>
                  <a:pt x="7880" y="1311045"/>
                  <a:pt x="7880" y="1444395"/>
                </a:cubicBezTo>
                <a:cubicBezTo>
                  <a:pt x="6927" y="1452968"/>
                  <a:pt x="6927" y="1461540"/>
                  <a:pt x="7880" y="1470113"/>
                </a:cubicBezTo>
                <a:lnTo>
                  <a:pt x="7880" y="1475828"/>
                </a:lnTo>
                <a:cubicBezTo>
                  <a:pt x="7880" y="1616798"/>
                  <a:pt x="-1645" y="1742528"/>
                  <a:pt x="1212" y="1884450"/>
                </a:cubicBezTo>
                <a:cubicBezTo>
                  <a:pt x="3117" y="1985415"/>
                  <a:pt x="4070" y="2093048"/>
                  <a:pt x="260" y="2194013"/>
                </a:cubicBezTo>
                <a:cubicBezTo>
                  <a:pt x="-693" y="2222588"/>
                  <a:pt x="4070" y="2262593"/>
                  <a:pt x="4070" y="2291168"/>
                </a:cubicBezTo>
                <a:cubicBezTo>
                  <a:pt x="4070" y="2317838"/>
                  <a:pt x="5975" y="2345460"/>
                  <a:pt x="5975" y="2372130"/>
                </a:cubicBezTo>
                <a:cubicBezTo>
                  <a:pt x="5975" y="2394038"/>
                  <a:pt x="4070" y="2416898"/>
                  <a:pt x="4070" y="2438805"/>
                </a:cubicBezTo>
                <a:cubicBezTo>
                  <a:pt x="4070" y="2468333"/>
                  <a:pt x="4070" y="2496908"/>
                  <a:pt x="4070" y="2526435"/>
                </a:cubicBezTo>
                <a:cubicBezTo>
                  <a:pt x="4070" y="2542628"/>
                  <a:pt x="3117" y="2559773"/>
                  <a:pt x="4070" y="2575965"/>
                </a:cubicBezTo>
                <a:cubicBezTo>
                  <a:pt x="5022" y="2591205"/>
                  <a:pt x="7880" y="2605493"/>
                  <a:pt x="7880" y="2620733"/>
                </a:cubicBezTo>
                <a:cubicBezTo>
                  <a:pt x="7880" y="2637878"/>
                  <a:pt x="3117" y="2654070"/>
                  <a:pt x="3117" y="2671215"/>
                </a:cubicBezTo>
                <a:cubicBezTo>
                  <a:pt x="3117" y="2729318"/>
                  <a:pt x="3117" y="2787420"/>
                  <a:pt x="3117" y="2845523"/>
                </a:cubicBezTo>
                <a:cubicBezTo>
                  <a:pt x="3117" y="2864573"/>
                  <a:pt x="4070" y="2884575"/>
                  <a:pt x="3117" y="2904578"/>
                </a:cubicBezTo>
                <a:cubicBezTo>
                  <a:pt x="2165" y="2924580"/>
                  <a:pt x="260" y="2943630"/>
                  <a:pt x="260" y="2963633"/>
                </a:cubicBezTo>
                <a:cubicBezTo>
                  <a:pt x="-693" y="3001733"/>
                  <a:pt x="1212" y="3038880"/>
                  <a:pt x="2165" y="3076028"/>
                </a:cubicBezTo>
                <a:cubicBezTo>
                  <a:pt x="3117" y="3110318"/>
                  <a:pt x="1212" y="3145560"/>
                  <a:pt x="1212" y="3178898"/>
                </a:cubicBezTo>
                <a:cubicBezTo>
                  <a:pt x="1212" y="3215093"/>
                  <a:pt x="2165" y="3250335"/>
                  <a:pt x="2165" y="3286530"/>
                </a:cubicBezTo>
                <a:cubicBezTo>
                  <a:pt x="3117" y="3357968"/>
                  <a:pt x="7880" y="3417023"/>
                  <a:pt x="7880" y="3488460"/>
                </a:cubicBezTo>
                <a:cubicBezTo>
                  <a:pt x="7880" y="3673245"/>
                  <a:pt x="4070" y="3858983"/>
                  <a:pt x="3117" y="4043768"/>
                </a:cubicBezTo>
                <a:cubicBezTo>
                  <a:pt x="2165" y="4152353"/>
                  <a:pt x="5975" y="4212360"/>
                  <a:pt x="5975" y="4319993"/>
                </a:cubicBezTo>
                <a:cubicBezTo>
                  <a:pt x="5975" y="4418100"/>
                  <a:pt x="260" y="5565863"/>
                  <a:pt x="13595" y="5604915"/>
                </a:cubicBezTo>
                <a:cubicBezTo>
                  <a:pt x="13595" y="5461088"/>
                  <a:pt x="16452" y="4361903"/>
                  <a:pt x="15500" y="4286655"/>
                </a:cubicBezTo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3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C3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rgbClr val="64615D"/>
          </a:solidFill>
          <a:latin typeface="+mj-lt"/>
          <a:ea typeface="+mn-ea"/>
          <a:cs typeface="Calibri" panose="020F0502020204030204" pitchFamily="34" charset="0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64615D"/>
          </a:solidFill>
          <a:latin typeface="+mj-lt"/>
          <a:ea typeface="+mn-ea"/>
          <a:cs typeface="Calibri" panose="020F0502020204030204" pitchFamily="34" charset="0"/>
        </a:defRPr>
      </a:lvl2pPr>
      <a:lvl3pPr marL="1200150" indent="-2857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64615D"/>
          </a:solidFill>
          <a:latin typeface="+mj-lt"/>
          <a:ea typeface="+mn-ea"/>
          <a:cs typeface="Calibri" panose="020F0502020204030204" pitchFamily="34" charset="0"/>
        </a:defRPr>
      </a:lvl3pPr>
      <a:lvl4pPr marL="1657350" indent="-2857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64615D"/>
          </a:solidFill>
          <a:latin typeface="+mj-lt"/>
          <a:ea typeface="+mn-ea"/>
          <a:cs typeface="Calibri" panose="020F0502020204030204" pitchFamily="34" charset="0"/>
        </a:defRPr>
      </a:lvl4pPr>
      <a:lvl5pPr marL="2000250" indent="-1714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64615D"/>
          </a:solidFill>
          <a:latin typeface="+mj-lt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5">
            <a:extLst>
              <a:ext uri="{FF2B5EF4-FFF2-40B4-BE49-F238E27FC236}">
                <a16:creationId xmlns:a16="http://schemas.microsoft.com/office/drawing/2014/main" id="{9647C3DB-7159-BE4C-8A06-B897E24A0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9788"/>
            <a:ext cx="10515600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17">
            <a:extLst>
              <a:ext uri="{FF2B5EF4-FFF2-40B4-BE49-F238E27FC236}">
                <a16:creationId xmlns:a16="http://schemas.microsoft.com/office/drawing/2014/main" id="{0D8CE198-64CD-A54B-BBB0-9CEF8995C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219572"/>
            <a:ext cx="10183091" cy="5136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7EB9D-20E0-1844-9455-FC0A8B558268}"/>
              </a:ext>
            </a:extLst>
          </p:cNvPr>
          <p:cNvSpPr txBox="1">
            <a:spLocks/>
          </p:cNvSpPr>
          <p:nvPr userDrawn="1"/>
        </p:nvSpPr>
        <p:spPr>
          <a:xfrm>
            <a:off x="8852687" y="64939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spc="100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solidFill>
                  <a:schemeClr val="accent6"/>
                </a:solidFill>
              </a:rPr>
              <a:t>COUNTRY Financial    </a:t>
            </a:r>
            <a:fld id="{BC4E89D9-E1EC-4548-8713-E6714F0258F5}" type="slidenum">
              <a:rPr lang="en-US" sz="900" smtClean="0">
                <a:solidFill>
                  <a:schemeClr val="accent6"/>
                </a:solidFill>
              </a:rPr>
              <a:pPr/>
              <a:t>‹#›</a:t>
            </a:fld>
            <a:endParaRPr lang="en-US" sz="9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6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>
          <a:solidFill>
            <a:srgbClr val="005C3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2BBE48-7F56-2046-9478-FE7A88A3F1F5}"/>
              </a:ext>
            </a:extLst>
          </p:cNvPr>
          <p:cNvSpPr txBox="1">
            <a:spLocks/>
          </p:cNvSpPr>
          <p:nvPr userDrawn="1"/>
        </p:nvSpPr>
        <p:spPr>
          <a:xfrm>
            <a:off x="547036" y="2870760"/>
            <a:ext cx="7682563" cy="378403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itle Placeholder 15">
            <a:extLst>
              <a:ext uri="{FF2B5EF4-FFF2-40B4-BE49-F238E27FC236}">
                <a16:creationId xmlns:a16="http://schemas.microsoft.com/office/drawing/2014/main" id="{19BD1A71-D345-B640-AC66-9CC7D61B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93123"/>
            <a:ext cx="12192000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509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15">
            <a:extLst>
              <a:ext uri="{FF2B5EF4-FFF2-40B4-BE49-F238E27FC236}">
                <a16:creationId xmlns:a16="http://schemas.microsoft.com/office/drawing/2014/main" id="{19BD1A71-D345-B640-AC66-9CC7D61B6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93123"/>
            <a:ext cx="12192000" cy="979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9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005C3E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rgbClr val="005C3E"/>
          </a:solidFill>
          <a:latin typeface="+mj-lt"/>
          <a:ea typeface="+mn-ea"/>
          <a:cs typeface="Calibri" panose="020F0502020204030204" pitchFamily="34" charset="0"/>
        </a:defRPr>
      </a:lvl2pPr>
      <a:lvl3pPr marL="9144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716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8288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776E0-F5A4-5846-9DA7-7E6C1DAB3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ICAE Case Studies</a:t>
            </a:r>
          </a:p>
        </p:txBody>
      </p:sp>
    </p:spTree>
    <p:extLst>
      <p:ext uri="{BB962C8B-B14F-4D97-AF65-F5344CB8AC3E}">
        <p14:creationId xmlns:p14="http://schemas.microsoft.com/office/powerpoint/2010/main" val="145441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A9D17C-6D8A-D341-9A17-F9AB761C0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Case Study 1: Mismanaged funds?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C9E762-C123-2C4B-8ED5-C77822835EF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1219573"/>
            <a:ext cx="10183091" cy="491193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Working as an analyst at the state regulatory agency, you receive the following life complaint: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“My insurance company mismanaged my life policy, and now it’s not 	worth anything. They should refund me the money I paid.”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group, decide how you want to approach this complaint with the information above. Below are the resources available to find out more information:</a:t>
            </a:r>
          </a:p>
          <a:p>
            <a:r>
              <a:rPr lang="en-US" dirty="0"/>
              <a:t>Underwriting	</a:t>
            </a:r>
          </a:p>
          <a:p>
            <a:r>
              <a:rPr lang="en-US" dirty="0"/>
              <a:t>Billing/Customer Service</a:t>
            </a:r>
          </a:p>
          <a:p>
            <a:r>
              <a:rPr lang="en-US" dirty="0"/>
              <a:t>Agency</a:t>
            </a:r>
          </a:p>
        </p:txBody>
      </p:sp>
    </p:spTree>
    <p:extLst>
      <p:ext uri="{BB962C8B-B14F-4D97-AF65-F5344CB8AC3E}">
        <p14:creationId xmlns:p14="http://schemas.microsoft.com/office/powerpoint/2010/main" val="310782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A9D17C-6D8A-D341-9A17-F9AB761C0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Case Study 2: Clog claim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C9E762-C123-2C4B-8ED5-C77822835EF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1049311"/>
            <a:ext cx="10183091" cy="54264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Working as an analyst at the state regulatory agency, you receive the following home complaint: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“Our child stuffed and flushed paper towels down the toilet, resulting in a 	clog that caused water to overflow and damage our bathroom. Our 	insurer refuses to pay.”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group, decide how you want to approach this complaint with the information above. Below are the resources available to find out more information:</a:t>
            </a:r>
          </a:p>
          <a:p>
            <a:r>
              <a:rPr lang="en-US" dirty="0"/>
              <a:t>Underwriting	</a:t>
            </a:r>
          </a:p>
          <a:p>
            <a:r>
              <a:rPr lang="en-US" dirty="0"/>
              <a:t>Claims</a:t>
            </a:r>
          </a:p>
          <a:p>
            <a:r>
              <a:rPr lang="en-US" dirty="0"/>
              <a:t>Agency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A9D17C-6D8A-D341-9A17-F9AB761C0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Case Study 3: Unauthorized debit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C9E762-C123-2C4B-8ED5-C77822835EF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1219573"/>
            <a:ext cx="10183091" cy="491193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You receive the following escalated life complaint at your insurance company: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“You guys took way too much money out of my account this month. 	Someone needs to refund that now.”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group, decide how you want to approach this complaint with the information above. Below are the resources available to find out more information:</a:t>
            </a:r>
          </a:p>
          <a:p>
            <a:r>
              <a:rPr lang="en-US" dirty="0"/>
              <a:t>Underwriting	</a:t>
            </a:r>
          </a:p>
          <a:p>
            <a:r>
              <a:rPr lang="en-US" dirty="0"/>
              <a:t>Billing/Customer Service</a:t>
            </a:r>
          </a:p>
          <a:p>
            <a:r>
              <a:rPr lang="en-US" dirty="0"/>
              <a:t>Agency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96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A9D17C-6D8A-D341-9A17-F9AB761C0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Case Study 4: Too expensive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C9E762-C123-2C4B-8ED5-C77822835EF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1219573"/>
            <a:ext cx="10183091" cy="491193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You receive the following escalated complaint at your insurance company: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“This is ridiculous. The price of my auto policy more than doubled. I’m on 	a fixed income and can’t afford this.”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group, decide how you want to approach this complaint with the information above. Below are the resources available to find out more information:</a:t>
            </a:r>
          </a:p>
          <a:p>
            <a:r>
              <a:rPr lang="en-US" dirty="0"/>
              <a:t>Underwriting	</a:t>
            </a:r>
          </a:p>
          <a:p>
            <a:r>
              <a:rPr lang="en-US" dirty="0"/>
              <a:t>Billing/Customer Service</a:t>
            </a:r>
          </a:p>
          <a:p>
            <a:r>
              <a:rPr lang="en-US" dirty="0"/>
              <a:t>Agency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38061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Divider Slides_Gradient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/Divider Slides_White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tent slides 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genda slides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esign Elements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Blank Slide_No Textured Line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Title/Divider Slides_Gradient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Title/Divider Slides_White">
  <a:themeElements>
    <a:clrScheme name="COUNTRY Fiancial Main Color Theme">
      <a:dk1>
        <a:srgbClr val="3C3834"/>
      </a:dk1>
      <a:lt1>
        <a:srgbClr val="FFFFFF"/>
      </a:lt1>
      <a:dk2>
        <a:srgbClr val="005C3E"/>
      </a:dk2>
      <a:lt2>
        <a:srgbClr val="FFFFFF"/>
      </a:lt2>
      <a:accent1>
        <a:srgbClr val="005C3E"/>
      </a:accent1>
      <a:accent2>
        <a:srgbClr val="00793E"/>
      </a:accent2>
      <a:accent3>
        <a:srgbClr val="86A8C3"/>
      </a:accent3>
      <a:accent4>
        <a:srgbClr val="D9C756"/>
      </a:accent4>
      <a:accent5>
        <a:srgbClr val="64615D"/>
      </a:accent5>
      <a:accent6>
        <a:srgbClr val="B1B0AE"/>
      </a:accent6>
      <a:hlink>
        <a:srgbClr val="86A8C3"/>
      </a:hlink>
      <a:folHlink>
        <a:srgbClr val="B1B0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ee8cfdf-787f-4979-80a1-98ad2d1d1946">
      <UserInfo>
        <DisplayName>Elizabeth Majernik</DisplayName>
        <AccountId>5102</AccountId>
        <AccountType/>
      </UserInfo>
      <UserInfo>
        <DisplayName>Chinmay Yadav</DisplayName>
        <AccountId>5117</AccountId>
        <AccountType/>
      </UserInfo>
    </SharedWithUsers>
    <TaxCatchAll xmlns="aee8cfdf-787f-4979-80a1-98ad2d1d1946" xsi:nil="true"/>
    <lcf76f155ced4ddcb4097134ff3c332f xmlns="f63e4eca-11b8-4ba4-a67f-138746fa4ca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AD57D3C8C5FA4A889B5B49DBB91665" ma:contentTypeVersion="17" ma:contentTypeDescription="Create a new document." ma:contentTypeScope="" ma:versionID="ca34aa32c543692c24c591da009576b4">
  <xsd:schema xmlns:xsd="http://www.w3.org/2001/XMLSchema" xmlns:xs="http://www.w3.org/2001/XMLSchema" xmlns:p="http://schemas.microsoft.com/office/2006/metadata/properties" xmlns:ns2="f63e4eca-11b8-4ba4-a67f-138746fa4cad" xmlns:ns3="aee8cfdf-787f-4979-80a1-98ad2d1d1946" targetNamespace="http://schemas.microsoft.com/office/2006/metadata/properties" ma:root="true" ma:fieldsID="ef2b84d7684a240d301c2d6496e83462" ns2:_="" ns3:_="">
    <xsd:import namespace="f63e4eca-11b8-4ba4-a67f-138746fa4cad"/>
    <xsd:import namespace="aee8cfdf-787f-4979-80a1-98ad2d1d19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3e4eca-11b8-4ba4-a67f-138746fa4c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9be1f25-68ae-4cff-a1e0-c4f8aa831b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e8cfdf-787f-4979-80a1-98ad2d1d19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00948e2-61c0-4605-bfbc-5ffe3e8138c9}" ma:internalName="TaxCatchAll" ma:showField="CatchAllData" ma:web="aee8cfdf-787f-4979-80a1-98ad2d1d19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75D8A3-0590-4BAD-B29E-044EE7AA509C}">
  <ds:schemaRefs>
    <ds:schemaRef ds:uri="f63e4eca-11b8-4ba4-a67f-138746fa4cad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aee8cfdf-787f-4979-80a1-98ad2d1d194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BBBB121-AB0A-46E8-A934-8B0296B3AB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A83F10-10A9-44E7-9C75-EAD88F3B47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3e4eca-11b8-4ba4-a67f-138746fa4cad"/>
    <ds:schemaRef ds:uri="aee8cfdf-787f-4979-80a1-98ad2d1d19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340</Words>
  <Application>Microsoft Office PowerPoint</Application>
  <PresentationFormat>Widescreen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Calibri</vt:lpstr>
      <vt:lpstr>Calibri Light</vt:lpstr>
      <vt:lpstr>System Font Regular</vt:lpstr>
      <vt:lpstr>Title/Divider Slides_Gradient</vt:lpstr>
      <vt:lpstr>Title/Divider Slides_White</vt:lpstr>
      <vt:lpstr>Content slides </vt:lpstr>
      <vt:lpstr>Agenda slides</vt:lpstr>
      <vt:lpstr>Design Elements</vt:lpstr>
      <vt:lpstr>Blank Slide_No Textured Line</vt:lpstr>
      <vt:lpstr>1_Title/Divider Slides_Gradient</vt:lpstr>
      <vt:lpstr>1_Title/Divider Slides_White</vt:lpstr>
      <vt:lpstr>ICAE Case Studies</vt:lpstr>
      <vt:lpstr>Case Study 1: Mismanaged funds?</vt:lpstr>
      <vt:lpstr>Case Study 2: Clog claim</vt:lpstr>
      <vt:lpstr>Case Study 3: Unauthorized debit</vt:lpstr>
      <vt:lpstr>Case Study 4: Too expensive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Buedel</dc:creator>
  <cp:lastModifiedBy>Mackenzie Mahler</cp:lastModifiedBy>
  <cp:revision>41</cp:revision>
  <dcterms:created xsi:type="dcterms:W3CDTF">2020-01-27T19:37:18Z</dcterms:created>
  <dcterms:modified xsi:type="dcterms:W3CDTF">2024-09-19T17:38:30Z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0x0101004DAD57D3C8C5FA4A889B5B49DBB91665</vt:lpwstr>
  </property>
  <property fmtid="{D5CDD505-2E9C-101B-9397-08002B2CF9AE}" pid="3" name="MediaServiceImageTags">
    <vt:lpwstr/>
  </property>
</Properties>
</file>