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3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Introduce the theme: AI is reshaping insurance. Set conversational tone. Mention automation, speed, efficiency.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drones collecting instant data. LLMs reduce paperwork. Stress faster, more accurate outcomes. Customers benefit the most.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Paint a picture: pre-AI world. Call centers crowded. Staff pulled from core work. Claims logged slowly. Frustration common.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Contrast with AI world. Real-time guidance from LLMs. Even non-experts helping. Efficiency jumps. Customer satisfaction improves.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Wrap-up big picture. AI shortens timelines. Scaling up is easier. Customers happier. Insurance sector more resilient &amp; modern.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AI in Claims &amp; Underwriting: Transforming Insurance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C8E6FF"/>
                </a:solidFill>
              </a:defRPr>
            </a:pPr>
            <a:r>
              <a:t>Conversational Insights on Automation, Speed &amp; Efficiency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Example: Claim Filing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🚁 Drones capture on-site data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🤖 LLMs pre-populate forms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402336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✅ Faster, accurate outcomes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402336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😀 Quicker customer resolutions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Disaster Response: Before AI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👥 Manual call center staffing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🔄 Employees pulled elsewhere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411480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⌛ Time-intensive logging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411480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❌ Slower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Disaster Response: With AI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🤖 LLMs guide in real-time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2331720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🙌 Non-experts can assist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4114801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⚡ Efficient interactions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4114801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🌟 Better customer experience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Big Picture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400984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⏱ Shorter timelines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2400984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📈 Automation enables scale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4176811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😀 Higher satisfaction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4176811"/>
            <a:ext cx="3657600" cy="10972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282850"/>
                </a:solidFill>
              </a:defRPr>
            </a:pPr>
            <a:r>
              <a:t>🏢 Resilient insurance industry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207</Words>
  <Application>Microsoft Macintosh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AI in Claims &amp; Underwriting: Transforming Insurance</vt:lpstr>
      <vt:lpstr>Real-world Example: Claim Filing</vt:lpstr>
      <vt:lpstr>Disaster Response: Before AI</vt:lpstr>
      <vt:lpstr>Disaster Response: With AI</vt:lpstr>
      <vt:lpstr>The Big Picture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Vrushank Nayak</cp:lastModifiedBy>
  <cp:revision>4</cp:revision>
  <dcterms:created xsi:type="dcterms:W3CDTF">2013-01-27T09:14:16Z</dcterms:created>
  <dcterms:modified xsi:type="dcterms:W3CDTF">2025-09-22T23:29:18Z</dcterms:modified>
  <cp:category/>
</cp:coreProperties>
</file>